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2754" y="-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11725" y="744600"/>
            <a:ext cx="444625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60249" y="2494053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796433" y="6098734"/>
            <a:ext cx="12208228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168156" y="4998597"/>
            <a:ext cx="12208228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57177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628902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42902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83771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83771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89" y="394409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2" y="2072924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5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8278953"/>
            <a:ext cx="5969700" cy="1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5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-5400000">
            <a:off x="2003498" y="3958475"/>
            <a:ext cx="9921600" cy="198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es-ES" sz="36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UNIVERSIDAD DE ALMERÍA</a:t>
            </a:r>
            <a:r>
              <a:rPr lang="es-ES" sz="4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4528" y="374800"/>
            <a:ext cx="207939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Resumen/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278325" y="9180500"/>
            <a:ext cx="54972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</a:rPr>
              <a:t>MÁSTER EN TECNOLOGÍAS Y APLICACIONES EN INGENIERÍA INFORMÁTICA</a:t>
            </a:r>
            <a:endParaRPr sz="1100" b="1" dirty="0"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1702" y="8412025"/>
            <a:ext cx="1231600" cy="12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354525" y="903875"/>
            <a:ext cx="5221800" cy="7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A4 (210 x 297 mm)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Rafa</cp:lastModifiedBy>
  <cp:revision>1</cp:revision>
  <dcterms:modified xsi:type="dcterms:W3CDTF">2018-10-02T11:34:18Z</dcterms:modified>
</cp:coreProperties>
</file>