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7208D"/>
    <a:srgbClr val="FF7D02"/>
    <a:srgbClr val="F9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9" autoAdjust="0"/>
    <p:restoredTop sz="94595"/>
  </p:normalViewPr>
  <p:slideViewPr>
    <p:cSldViewPr>
      <p:cViewPr varScale="1">
        <p:scale>
          <a:sx n="41" d="100"/>
          <a:sy n="41" d="100"/>
        </p:scale>
        <p:origin x="2700" y="72"/>
      </p:cViewPr>
      <p:guideLst>
        <p:guide orient="horz" pos="336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5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2D6C9D2-4ADC-4861-A23B-2C846A3DAF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159CA1-AE88-41B7-B7F9-8DF0D3639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2627251-56CE-4EF3-BF57-3A5771F94E9D}" type="datetimeFigureOut">
              <a:rPr lang="es-ES_tradnl" altLang="es-ES_tradnl"/>
              <a:pPr>
                <a:defRPr/>
              </a:pPr>
              <a:t>09/11/2019</a:t>
            </a:fld>
            <a:endParaRPr lang="es-ES_tradnl" alt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575E44-5668-4013-AA27-D572B292E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78EBD3-4B8F-470A-89EC-EBE9789C57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156FF0-F559-4D51-8E1A-50E5E18EAA60}" type="slidenum">
              <a:rPr lang="es-ES_tradnl" altLang="es-ES_tradnl"/>
              <a:pPr/>
              <a:t>‹#›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305F4DB-EC66-4EF3-82D9-CB0EA9F590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B3B686-6B52-4530-BA3E-A140030EE4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ACE5BCC-EDBA-4231-99BE-E0300236E4D6}" type="datetimeFigureOut">
              <a:rPr lang="es-ES" altLang="es-ES_tradnl"/>
              <a:pPr>
                <a:defRPr/>
              </a:pPr>
              <a:t>09/11/2019</a:t>
            </a:fld>
            <a:endParaRPr lang="es-ES" altLang="es-ES_tradnl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D02F83A2-C791-4CB4-A526-63583B66BD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1143000"/>
            <a:ext cx="263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BAB449D5-6994-4873-AD7D-74C6D883F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7D4601-C626-4BED-95F0-22B0EDD2A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A3ECCE-4404-4169-8B0D-C431E963E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60D65A-B139-42A9-95A2-0C25C313D3B1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58AF73-96D1-4949-B0C7-9613D8511A0A}" type="slidenum">
              <a:rPr lang="es-ES" altLang="es-ES"/>
              <a:pPr/>
              <a:t>1</a:t>
            </a:fld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 rot="16200000">
            <a:off x="-2721949" y="5151943"/>
            <a:ext cx="634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  <a:latin typeface="Georgia" pitchFamily="18" charset="0"/>
              </a:rPr>
              <a:t>Título  del  TFM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>
            <a:extLst>
              <a:ext uri="{FF2B5EF4-FFF2-40B4-BE49-F238E27FC236}">
                <a16:creationId xmlns:a16="http://schemas.microsoft.com/office/drawing/2014/main" id="{40CC0D67-ED99-432B-96D1-0E76761A3D5D}"/>
              </a:ext>
            </a:extLst>
          </p:cNvPr>
          <p:cNvSpPr txBox="1">
            <a:spLocks/>
          </p:cNvSpPr>
          <p:nvPr userDrawn="1"/>
        </p:nvSpPr>
        <p:spPr>
          <a:xfrm rot="5400000">
            <a:off x="70670" y="8802611"/>
            <a:ext cx="758771" cy="769938"/>
          </a:xfrm>
          <a:prstGeom prst="rect">
            <a:avLst/>
          </a:prstGeom>
          <a:noFill/>
        </p:spPr>
        <p:txBody>
          <a:bodyPr vert="vert270" lIns="99569" tIns="49785" rIns="99569" bIns="49785" anchor="ctr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TFM</a:t>
            </a:r>
          </a:p>
        </p:txBody>
      </p:sp>
      <p:sp>
        <p:nvSpPr>
          <p:cNvPr id="15" name="1 Título">
            <a:extLst>
              <a:ext uri="{FF2B5EF4-FFF2-40B4-BE49-F238E27FC236}">
                <a16:creationId xmlns:a16="http://schemas.microsoft.com/office/drawing/2014/main" id="{77AF6678-C06E-4C6E-A9EA-6A0D6F477E0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18360" y="939449"/>
            <a:ext cx="689543" cy="901732"/>
          </a:xfrm>
          <a:prstGeom prst="rect">
            <a:avLst/>
          </a:prstGeom>
          <a:noFill/>
        </p:spPr>
        <p:txBody>
          <a:bodyPr vert="vert270" lIns="99569" tIns="49785" rIns="99569" bIns="49785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ESI</a:t>
            </a:r>
          </a:p>
        </p:txBody>
      </p:sp>
      <p:pic>
        <p:nvPicPr>
          <p:cNvPr id="1028" name="Imagen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88" y="161925"/>
            <a:ext cx="76993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27ECE423-5042-4233-96F0-741A60BAEC8E}"/>
              </a:ext>
            </a:extLst>
          </p:cNvPr>
          <p:cNvSpPr txBox="1">
            <a:spLocks/>
          </p:cNvSpPr>
          <p:nvPr userDrawn="1"/>
        </p:nvSpPr>
        <p:spPr>
          <a:xfrm rot="5400000">
            <a:off x="58404" y="9691181"/>
            <a:ext cx="783302" cy="914401"/>
          </a:xfrm>
          <a:prstGeom prst="rect">
            <a:avLst/>
          </a:prstGeom>
          <a:noFill/>
        </p:spPr>
        <p:txBody>
          <a:bodyPr vert="vert270" lIns="99569" tIns="49785" rIns="99569" bIns="49785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Máster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TAII</a:t>
            </a:r>
            <a:r>
              <a:rPr lang="es-E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vruiz vruiz</cp:lastModifiedBy>
  <cp:revision>58</cp:revision>
  <dcterms:created xsi:type="dcterms:W3CDTF">2009-08-08T14:05:54Z</dcterms:created>
  <dcterms:modified xsi:type="dcterms:W3CDTF">2019-11-09T08:53:04Z</dcterms:modified>
</cp:coreProperties>
</file>