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6858000" cy="9906000" type="A4"/>
  <p:notesSz cx="6669088" cy="99282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1560" y="4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11725" y="744600"/>
            <a:ext cx="4446250" cy="3723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66900" y="4715900"/>
            <a:ext cx="5335250" cy="4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66900" y="4715900"/>
            <a:ext cx="5335250" cy="4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46288" y="744538"/>
            <a:ext cx="2576512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4350" y="3077284"/>
            <a:ext cx="5829300" cy="212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160249" y="2494053"/>
            <a:ext cx="6537502" cy="6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-1796433" y="6098734"/>
            <a:ext cx="12208228" cy="115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-4168156" y="4998597"/>
            <a:ext cx="12208228" cy="335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541735" y="4198589"/>
            <a:ext cx="5829300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257177" y="3338692"/>
            <a:ext cx="2257425" cy="9442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2628902" y="3338692"/>
            <a:ext cx="2257425" cy="9442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342902" y="2217385"/>
            <a:ext cx="3030141" cy="92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342902" y="3141486"/>
            <a:ext cx="3030141" cy="570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3483771" y="2217385"/>
            <a:ext cx="3031331" cy="92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3483771" y="3141486"/>
            <a:ext cx="3031331" cy="570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342902" y="394405"/>
            <a:ext cx="2256235" cy="16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2681289" y="394409"/>
            <a:ext cx="3833813" cy="8454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342902" y="2072924"/>
            <a:ext cx="2256235" cy="677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344216" y="885119"/>
            <a:ext cx="4114800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344216" y="7752822"/>
            <a:ext cx="4114800" cy="1162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9C3">
            <a:alpha val="4000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>
            <a:alpha val="40000"/>
          </a:srgb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8387422"/>
            <a:ext cx="6858000" cy="6604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25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5" name="Google Shape;85;p13" descr="C:\Users\Jorge\Documents\Mis cosas\00 Proyecto\Presentacion\CIV\escudo_NB.png"/>
          <p:cNvPicPr preferRelativeResize="0"/>
          <p:nvPr/>
        </p:nvPicPr>
        <p:blipFill rotWithShape="1">
          <a:blip r:embed="rId3">
            <a:alphaModFix amt="27000"/>
          </a:blip>
          <a:srcRect r="48414"/>
          <a:stretch/>
        </p:blipFill>
        <p:spPr>
          <a:xfrm>
            <a:off x="3789040" y="1784648"/>
            <a:ext cx="3055268" cy="58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 rot="-5400000">
            <a:off x="-4158859" y="4131475"/>
            <a:ext cx="9906000" cy="164305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Font typeface="Georgia"/>
              <a:buNone/>
            </a:pPr>
            <a:r>
              <a:rPr lang="es-ES" sz="46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lang="es-ES" sz="2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MÁSTER EN TECNOLOGÍAS Y APLICACIONES EN</a:t>
            </a:r>
            <a:br>
              <a:rPr lang="es-ES" sz="2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s-ES" sz="2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INGENIERÍA INFORMÁTICA</a:t>
            </a:r>
            <a:endParaRPr sz="2400"/>
          </a:p>
        </p:txBody>
      </p:sp>
      <p:sp>
        <p:nvSpPr>
          <p:cNvPr id="87" name="Google Shape;87;p13"/>
          <p:cNvSpPr txBox="1"/>
          <p:nvPr/>
        </p:nvSpPr>
        <p:spPr>
          <a:xfrm>
            <a:off x="1643083" y="1025682"/>
            <a:ext cx="52149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UNIVERSIDAD DE ALMER</a:t>
            </a:r>
            <a:r>
              <a:rPr lang="es-E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Í</a:t>
            </a:r>
            <a:r>
              <a:rPr lang="es-ES" sz="280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endParaRPr dirty="0"/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ESCUELA SUPERIOR DE INGENIERÍA</a:t>
            </a:r>
            <a:endParaRPr dirty="0"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1609825" y="0"/>
            <a:ext cx="5248200" cy="738300"/>
          </a:xfrm>
          <a:prstGeom prst="rect">
            <a:avLst/>
          </a:prstGeom>
          <a:solidFill>
            <a:srgbClr val="1D1B10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20"/>
              <a:buFont typeface="Arial"/>
              <a:buNone/>
            </a:pPr>
            <a:r>
              <a:rPr lang="es-ES" sz="272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TRABAJO FIN DE MÁSTER</a:t>
            </a:r>
            <a:endParaRPr/>
          </a:p>
        </p:txBody>
      </p:sp>
      <p:grpSp>
        <p:nvGrpSpPr>
          <p:cNvPr id="89" name="Google Shape;89;p13"/>
          <p:cNvGrpSpPr/>
          <p:nvPr/>
        </p:nvGrpSpPr>
        <p:grpSpPr>
          <a:xfrm>
            <a:off x="0" y="0"/>
            <a:ext cx="882632" cy="666721"/>
            <a:chOff x="0" y="0"/>
            <a:chExt cx="882632" cy="666721"/>
          </a:xfrm>
        </p:grpSpPr>
        <p:sp>
          <p:nvSpPr>
            <p:cNvPr id="90" name="Google Shape;90;p13"/>
            <p:cNvSpPr txBox="1"/>
            <p:nvPr/>
          </p:nvSpPr>
          <p:spPr>
            <a:xfrm>
              <a:off x="0" y="1"/>
              <a:ext cx="357166" cy="666720"/>
            </a:xfrm>
            <a:prstGeom prst="rect">
              <a:avLst/>
            </a:prstGeom>
            <a:solidFill>
              <a:srgbClr val="1D1B10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91" name="Google Shape;91;p13"/>
            <p:cNvSpPr txBox="1"/>
            <p:nvPr/>
          </p:nvSpPr>
          <p:spPr>
            <a:xfrm>
              <a:off x="357166" y="0"/>
              <a:ext cx="142852" cy="166654"/>
            </a:xfrm>
            <a:prstGeom prst="rect">
              <a:avLst/>
            </a:prstGeom>
            <a:solidFill>
              <a:srgbClr val="1D1B10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92" name="Google Shape;92;p13"/>
            <p:cNvSpPr txBox="1"/>
            <p:nvPr/>
          </p:nvSpPr>
          <p:spPr>
            <a:xfrm>
              <a:off x="520680" y="12700"/>
              <a:ext cx="214314" cy="214314"/>
            </a:xfrm>
            <a:prstGeom prst="rect">
              <a:avLst/>
            </a:prstGeom>
            <a:solidFill>
              <a:srgbClr val="1D1B10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40"/>
                <a:buFont typeface="Arial"/>
                <a:buNone/>
              </a:pPr>
              <a:endParaRPr sz="104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93" name="Google Shape;93;p13"/>
            <p:cNvSpPr txBox="1"/>
            <p:nvPr/>
          </p:nvSpPr>
          <p:spPr>
            <a:xfrm>
              <a:off x="415904" y="322230"/>
              <a:ext cx="214314" cy="214314"/>
            </a:xfrm>
            <a:prstGeom prst="rect">
              <a:avLst/>
            </a:prstGeom>
            <a:solidFill>
              <a:srgbClr val="1D1B10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40"/>
                <a:buFont typeface="Arial"/>
                <a:buNone/>
              </a:pPr>
              <a:endParaRPr sz="104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94" name="Google Shape;94;p13"/>
            <p:cNvSpPr txBox="1"/>
            <p:nvPr/>
          </p:nvSpPr>
          <p:spPr>
            <a:xfrm>
              <a:off x="774632" y="58654"/>
              <a:ext cx="108000" cy="108000"/>
            </a:xfrm>
            <a:prstGeom prst="rect">
              <a:avLst/>
            </a:prstGeom>
            <a:solidFill>
              <a:srgbClr val="1D1B10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95" name="Google Shape;95;p13"/>
          <p:cNvSpPr txBox="1"/>
          <p:nvPr/>
        </p:nvSpPr>
        <p:spPr>
          <a:xfrm>
            <a:off x="1643050" y="3186187"/>
            <a:ext cx="5214950" cy="2846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96" name="Google Shape;96;p13"/>
          <p:cNvSpPr txBox="1"/>
          <p:nvPr/>
        </p:nvSpPr>
        <p:spPr>
          <a:xfrm>
            <a:off x="1714512" y="8453462"/>
            <a:ext cx="5000636" cy="1400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1D1B10"/>
                </a:solidFill>
                <a:latin typeface="Georgia"/>
                <a:ea typeface="Georgia"/>
                <a:cs typeface="Georgia"/>
                <a:sym typeface="Georgia"/>
              </a:rPr>
              <a:t>Alumno/a: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rgbClr val="1D1B10"/>
                </a:solidFill>
                <a:latin typeface="Georgia"/>
                <a:ea typeface="Georgia"/>
                <a:cs typeface="Georgia"/>
                <a:sym typeface="Georgia"/>
              </a:rPr>
              <a:t>Director/es: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13"/>
          <p:cNvSpPr txBox="1"/>
          <p:nvPr/>
        </p:nvSpPr>
        <p:spPr>
          <a:xfrm>
            <a:off x="1643050" y="7853324"/>
            <a:ext cx="521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1D1B1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</Words>
  <Application>Microsoft Office PowerPoint</Application>
  <PresentationFormat>A4 Paper (210x297 mm)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Tema de Office</vt:lpstr>
      <vt:lpstr>  MÁSTER EN TECNOLOGÍAS Y APLICACIONES EN INGENIERÍA INFORMÁTICA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MÁSTER EN TECNOLOGÍAS Y APLICACIONES EN INGENIERÍA INFORMÁTICA</dc:title>
  <cp:lastModifiedBy>vruiz vruiz</cp:lastModifiedBy>
  <cp:revision>2</cp:revision>
  <dcterms:modified xsi:type="dcterms:W3CDTF">2019-11-09T08:49:01Z</dcterms:modified>
</cp:coreProperties>
</file>