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6858000" cy="9906000" type="A4"/>
  <p:notesSz cx="6669088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3CFEC-0007-469A-9C29-54DB755534E5}" v="6" dt="2023-03-01T15:25:52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2754" y="-9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11725" y="744600"/>
            <a:ext cx="4446250" cy="3723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66900" y="4715900"/>
            <a:ext cx="5335250" cy="4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66900" y="4715900"/>
            <a:ext cx="5335250" cy="4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46288" y="744538"/>
            <a:ext cx="257651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160249" y="2494053"/>
            <a:ext cx="6537502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-1796433" y="6098734"/>
            <a:ext cx="12208228" cy="115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4168156" y="4998597"/>
            <a:ext cx="12208228" cy="33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541735" y="4198589"/>
            <a:ext cx="5829300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257177" y="3338692"/>
            <a:ext cx="2257425" cy="9442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2628902" y="3338692"/>
            <a:ext cx="2257425" cy="9442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342902" y="2217385"/>
            <a:ext cx="3030141" cy="92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342902" y="3141486"/>
            <a:ext cx="3030141" cy="57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3483771" y="2217385"/>
            <a:ext cx="3031331" cy="92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3483771" y="3141486"/>
            <a:ext cx="3031331" cy="57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42902" y="394405"/>
            <a:ext cx="2256235" cy="16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2681289" y="394409"/>
            <a:ext cx="3833813" cy="845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342902" y="2072924"/>
            <a:ext cx="2256235" cy="677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344216" y="885119"/>
            <a:ext cx="41148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344216" y="7752822"/>
            <a:ext cx="4114800" cy="1162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9C3">
            <a:alpha val="4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5F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8278953"/>
            <a:ext cx="5969700" cy="13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25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 rot="16200000">
            <a:off x="901319" y="3985689"/>
            <a:ext cx="9921600" cy="198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9550" tIns="49775" rIns="99550" bIns="497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</a:t>
            </a:r>
            <a:r>
              <a:rPr lang="es-ES" sz="36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UNIVERSIDAD DE ALMERÍA</a:t>
            </a:r>
            <a:r>
              <a:rPr lang="es-ES" sz="44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50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54528" y="374800"/>
            <a:ext cx="207939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Resumen/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278325" y="9180500"/>
            <a:ext cx="5497200" cy="2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49775" rIns="99550" bIns="49775" anchor="t" anchorCtr="0">
            <a:noAutofit/>
          </a:bodyPr>
          <a:lstStyle/>
          <a:p>
            <a:pPr algn="just"/>
            <a:r>
              <a:rPr lang="es-ES" sz="1100" b="1" dirty="0">
                <a:solidFill>
                  <a:schemeClr val="dk1"/>
                </a:solidFill>
              </a:rPr>
              <a:t>MÁSTER EN TECNOLOGÍAS Y APLICACIONES EN INGENIERÍA</a:t>
            </a:r>
            <a:endParaRPr lang="en-US" sz="1100" b="1" dirty="0">
              <a:solidFill>
                <a:schemeClr val="dk1"/>
              </a:solidFill>
            </a:endParaRPr>
          </a:p>
          <a:p>
            <a:pPr algn="just"/>
            <a:r>
              <a:rPr lang="es-ES" sz="1100" b="1" dirty="0">
                <a:solidFill>
                  <a:schemeClr val="dk1"/>
                </a:solidFill>
              </a:rPr>
              <a:t>INFORMÁTICA</a:t>
            </a:r>
            <a:endParaRPr sz="1100" b="1" dirty="0">
              <a:solidFill>
                <a:schemeClr val="dk1"/>
              </a:solidFill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9523" y="8412025"/>
            <a:ext cx="1231600" cy="12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354525" y="903875"/>
            <a:ext cx="5221800" cy="71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A4 Paper (210x297 mm)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Rafa</cp:lastModifiedBy>
  <cp:revision>7</cp:revision>
  <dcterms:modified xsi:type="dcterms:W3CDTF">2023-03-01T15:26:16Z</dcterms:modified>
</cp:coreProperties>
</file>