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ca1398e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ca1398e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ca1398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ca1398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ca1398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ca1398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a1398e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a1398e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a1398e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ca1398e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a4340a6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a4340a6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4036f7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4036f7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ca1398e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ca1398e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ca1398e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ca1398e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ca1398e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ca1398e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a431bb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a431bb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ca1398e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ca1398e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ca1398e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ca1398e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a1398e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ca1398e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ca1398ea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ca1398e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ca1398e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ca1398e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ca1398e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ca1398e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ca1398ea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ca1398ea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798c044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798c044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4036f7b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4036f7b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4036f7b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4036f7b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340a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340a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5bc1c9ac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5bc1c9ac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036f7b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4036f7b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a1398e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a1398e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ca1398e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ca1398e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a1398e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a1398e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ca1398ea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ca1398ea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ca1398e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ca1398e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Fundamentos de 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6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r>
              <a:rPr b="1" lang="pt-BR"/>
              <a:t>rincipais Características: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Mapeamento Objeto-Relacional:</a:t>
            </a:r>
            <a:r>
              <a:rPr lang="pt-BR"/>
              <a:t> O ORM mapeia objetos da aplicação para tabelas em um banco de dados relacional.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 permite que os desenvolvedores trabalhem com dados em termos de objetos, propriedades e métodos, tornando a programação mais intuitiva.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T</a:t>
            </a:r>
            <a:r>
              <a:rPr b="1" lang="pt-BR"/>
              <a:t>ransparência</a:t>
            </a:r>
            <a:r>
              <a:rPr lang="pt-BR"/>
              <a:t>: Os detalhes do banco de dados são encapsulados, tornando a implementação do banco de dados transparente para a aplicação.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 facilita a migração para diferentes sistemas de gerenciamento de banco de dados.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Geração Automática de Consultas</a:t>
            </a:r>
            <a:r>
              <a:rPr lang="pt-BR"/>
              <a:t>: O ORM gera automaticamente as consultas SQL necessárias para recuperar, inserir, atualizar e excluir registros do banco de dados, eliminando a necessidade de escrever SQL manualmente.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Relacionamentos e Herança</a:t>
            </a:r>
            <a:r>
              <a:rPr lang="pt-BR"/>
              <a:t>: O ORM permite que os desenvolvedores definam relacionamentos entre objetos e suporta herança de classes, o que pode ser complexo de implementar manualmente.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2160725"/>
            <a:ext cx="2118000" cy="249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6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Vantagens: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Produtividade</a:t>
            </a:r>
            <a:r>
              <a:rPr lang="pt-BR"/>
              <a:t>: O ORM reduz o tempo e esforço necessários para desenvolver e manter o código, uma vez que os desenvolvedores não precisam escrever consultas SQL manualmente.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Abstração do Banco de Dados:</a:t>
            </a:r>
            <a:r>
              <a:rPr lang="pt-BR"/>
              <a:t> O código da aplicação não está vinculado a um banco de dados específico, o que facilita a portabilidade do software.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Manutenibilidade:</a:t>
            </a:r>
            <a:r>
              <a:rPr lang="pt-BR"/>
              <a:t> A manutenção do código é simplificada, pois as alterações no esquema do banco de dados podem ser refletidas no mapeamento objeto-relacional, sem afetar o código da aplicação.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Segurança</a:t>
            </a:r>
            <a:r>
              <a:rPr lang="pt-BR"/>
              <a:t>: Os ORM geralmente incorporam mecanismos de segurança, como prevenção contra SQL injection.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1551125"/>
            <a:ext cx="2118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6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Desvantagens do ORM: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Complexidade: </a:t>
            </a:r>
            <a:r>
              <a:rPr lang="pt-BR"/>
              <a:t>Em alguns casos, os ORM podem introduzir complexidade, especialmente em aplicações de alto desempenho, onde o controle fino sobre as consultas SQL é necessário.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Overhead de Desempenho: </a:t>
            </a:r>
            <a:r>
              <a:rPr lang="pt-BR"/>
              <a:t>Em comparação com consultas SQL manuais otimizadas, os ORM podem introduzir algum </a:t>
            </a:r>
            <a:r>
              <a:rPr b="1" lang="pt-BR"/>
              <a:t>overhead de desempenho</a:t>
            </a:r>
            <a:r>
              <a:rPr lang="pt-BR"/>
              <a:t> devido à geração automática de consultas.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Aprendizado: </a:t>
            </a:r>
            <a:r>
              <a:rPr lang="pt-BR"/>
              <a:t>Desenvolvedores precisam aprender a usar um ORM específico, o que pode representar um desafio para equipes inexperientes.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1551125"/>
            <a:ext cx="2118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6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Principais Exemplos: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Hibernate: </a:t>
            </a:r>
            <a:r>
              <a:rPr lang="pt-BR"/>
              <a:t>Amplamente utilizado no mundo Java, o Hibernate é um dos ORM mais conhecidos e respeitados.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Ele fornece uma estrutura abrangente para mapear objetos Java para tabelas de banco de dados.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Entity Framework:</a:t>
            </a:r>
            <a:r>
              <a:rPr lang="pt-BR"/>
              <a:t> Desenvolvido pela Microsoft, o Entity Framework é a escolha comum para aplicativos .NET.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Ele oferece um conjunto de ferramentas poderosas para o mapeamento objeto-relacional.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Django ORM</a:t>
            </a:r>
            <a:r>
              <a:rPr lang="pt-BR"/>
              <a:t>: Parte integrante do framework Django em Python, o Django ORM permite que os desenvolvedores criem aplicativos web de forma eficiente, aproveitando a abstração de banco de dados.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SQLAlchemy</a:t>
            </a:r>
            <a:r>
              <a:rPr lang="pt-BR"/>
              <a:t>: Uma opção popular para aplicativos Python, o SQLAlchemy oferece flexibilidade e controle sobre o mapeamento objeto-relacional, permitindo a criação de consultas SQL complexas, quando necessário.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1551125"/>
            <a:ext cx="2118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56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Conclusão: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Object Relational Mapping (ORM) é uma abordagem fundamental no desenvolvimento de aplicativos web e fornece uma maneira eficaz de interagir com bancos de dados relacionais.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Ao mapear objetos para tabelas, oferece simplificação, produtividade e manutenibilidade, embora possa introduzir alguma complexidade e overhead de desempenho.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escolha do ORM depende das necessidades do projeto e da linguagem de programação utilizada, com exemplos notáveis, como Hibernate, Entity Framework, Django ORM e SQLAlchemy, atendendo a diferentes ecossistemas de desenvolvimento.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 geral, o ORM desempenha um papel essencial na simplificação do desenvolvimento e na melhoria da eficiência em projetos de desenvolvimento web.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1551125"/>
            <a:ext cx="2118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Prisma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62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Prisma é um “poderoso e moderno” framework (código aberto) de ORM (Object Relational Mapping) voltado para desenvolvimento de aplicativos web, que tem ganhado destaque nos últimos anos.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Ele é especialmente notável por sua facilidade de uso, desempenho eficiente e forte integração com as tecnologias JavaScript e TypeScript.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Prisma foi projetado para simplificar o acesso e a manipulação de bancos de dados, proporcionando uma experiência mais orientada a objetos em relação às operações de banco de dados.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200" y="2193300"/>
            <a:ext cx="2246999" cy="168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63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Principais Características 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Abordagem Declarativa</a:t>
            </a:r>
            <a:r>
              <a:rPr lang="pt-BR"/>
              <a:t>: O Prisma permite que os desenvolvedores definam seus modelos de dados usando uma sintaxe declarativa, o que facilita a criação e a manutenção de esquemas de banco de dados. </a:t>
            </a:r>
            <a:endParaRPr/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Com o Prisma, os modelos de dados são escritos em uma linguagem própria e, em seguida, o framework gera automaticamente o esquema do banco de dados correspondente.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Suporte a Diverso</a:t>
            </a:r>
            <a:r>
              <a:rPr b="1" lang="pt-BR"/>
              <a:t>s</a:t>
            </a:r>
            <a:r>
              <a:rPr b="1" lang="pt-BR"/>
              <a:t> Bancos de Dados</a:t>
            </a:r>
            <a:r>
              <a:rPr lang="pt-BR"/>
              <a:t>: Prisma oferece suporte para diversos sistemas de gerenciamento de banco de dados, como PostgreSQL, MySQL, SQLite e SQL Server, o que o torna uma escolha versátil para uma variedade de projetos.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200" y="2193300"/>
            <a:ext cx="2246999" cy="168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6280500" cy="3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Principais Características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Geração Automática de Consultas:</a:t>
            </a:r>
            <a:r>
              <a:rPr lang="pt-BR"/>
              <a:t> O Prisma gera automaticamente consultas SQL eficientes para leitura, escrita e atualização de dados, eliminando a necessidade de escrever SQL manualmente.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melhora a produtividade e reduz a possibilidade de erros humanos.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TypeScript e Intellisense</a:t>
            </a:r>
            <a:r>
              <a:rPr lang="pt-BR"/>
              <a:t>: Prisma é altamente compatível com TypeScript, permitindo aos desenvolvedores aproveitar recursos avançados, como verificação de tipos em tempo de compilação e Intellisense em editores de código, o que aumenta a qualidade do código e reduz erros.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200" y="2193300"/>
            <a:ext cx="2246999" cy="168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65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Principais Características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Relacionamentos e Associações</a:t>
            </a:r>
            <a:r>
              <a:rPr lang="pt-BR"/>
              <a:t>: O Prisma suporta definição de relacionamentos entre modelos, como associações de um-para-muitos e muitos-para-muitos.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torna a modelagem de dados complexos mais intuitiva.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Migrações de Banco de Dados:</a:t>
            </a:r>
            <a:r>
              <a:rPr lang="pt-BR"/>
              <a:t> O Prisma facilita a migração de esquemas de banco de dados, permitindo que as alterações no modelo de dados sejam aplicadas de forma controlada, o que é essencial em cenários de desenvolvimento colaborativo.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200" y="2193300"/>
            <a:ext cx="2246999" cy="168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ORM - Object Relational Mapping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Prisma ORM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Componentes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Instalação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Exemplo com MySQL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65103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Vantagens do Prisma: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Produtividade</a:t>
            </a:r>
            <a:r>
              <a:rPr lang="pt-BR"/>
              <a:t>: A abordagem declarativa e a geração automática de código do Prisma aceleram o desenvolvimento de aplicativos, economizando tempo e reduzindo a possibilidade de erros.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Facilidade de Uso</a:t>
            </a:r>
            <a:r>
              <a:rPr lang="pt-BR"/>
              <a:t>: Prisma é conhecido por sua curva de aprendizado suave, tornando-o acessível a desenvolvedores de diferentes níveis de experiência.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Desempenho Eficiente:</a:t>
            </a:r>
            <a:r>
              <a:rPr lang="pt-BR"/>
              <a:t> Prisma é otimizado para consultas de banco de dados, e sua capacidade de geração de SQL eficiente contribui para um desempenho de aplicativo sólido.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Integração com Ecossistemas JavaScript/TypeScript</a:t>
            </a:r>
            <a:r>
              <a:rPr lang="pt-BR"/>
              <a:t>: Prisma se integra perfeitamente com tecnologias populares, como Node.js, GraphQL e bibliotecas front-end, como React e Vue.js.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400" y="2160725"/>
            <a:ext cx="2017200" cy="2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65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Desvantagens do Prisma: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Complexidade em Cenários Avançados</a:t>
            </a:r>
            <a:r>
              <a:rPr lang="pt-BR"/>
              <a:t>: Em cenários altamente complexos, o Prisma pode apresentar limitações em comparação com a escrita manual de SQL, especialmente quando se trata de consultas altamente otimizadas ou personalizadas.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Maturidade Relativa:</a:t>
            </a:r>
            <a:r>
              <a:rPr lang="pt-BR"/>
              <a:t> Embora o Prisma tenha se tornado amplamente popular, é uma tecnologia relativamente nova em comparação com alguns concorrentes mais estabelecidos.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400" y="2160725"/>
            <a:ext cx="2017200" cy="2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65103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Componentes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Prisma é composto por vários componentes que trabalham juntos para simplificar a interação com bancos de dados e melhorar a eficiência do desenvolvimento de aplicativos: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r>
              <a:rPr b="1" lang="pt-BR"/>
              <a:t>risma Client:</a:t>
            </a:r>
            <a:endParaRPr b="1"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Client é o componente central do Prisma ORM. 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Ele é responsável por interagir diretamente com o banco de dados em nome da aplicação. 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Client é gerado automaticamente com base no modelo de dados definido pela aplicação, tornando-o altamente adaptável e evitando a necessidade de escrever consultas SQL manualmente. 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Esse componente fornece uma API intuitiva que permite que os desenvolvedores realizem operações de leitura, gravação, atualização e exclusão de registros no banco de dados.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000" y="2156425"/>
            <a:ext cx="2017200" cy="23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65103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Componentes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Prisma Schema: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Prisma Schema é onde os modelos de dados são definidos.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componente é declarativo e descreve a estrutura do banco de dados, incluindo tabelas, campos e relacionamentos entre eles.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definição do Prisma Schema é feita usando uma </a:t>
            </a:r>
            <a:r>
              <a:rPr b="1" lang="pt-BR"/>
              <a:t>linguagem específica</a:t>
            </a:r>
            <a:r>
              <a:rPr lang="pt-BR"/>
              <a:t> do Prisma, que permite especificar os tipos de dados, as relações e outras configurações do banco de dados.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000" y="2156425"/>
            <a:ext cx="2017200" cy="23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65103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Componentes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Prisma Migrate:</a:t>
            </a:r>
            <a:endParaRPr b="1"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Migrate é uma ferramenta que permite gerenciar migrações de banco de dados de maneira eficiente. 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As migrações são usadas para aplicar alterações no esquema do banco de dados de maneira controlada, como adicionar ou remover tabelas, colunas ou índices. 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Migrate rastreia as versões das migrações aplicadas e fornece uma maneira segura de atualizar o banco de dados à medida que o esquema da aplicação evolui.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Prisma Client Generator:</a:t>
            </a:r>
            <a:endParaRPr b="1"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Client Generator é responsável por gerar o Prisma Client com base no Prisma Schema. 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Ele gera código TypeScript ou JavaScript que pode ser importado na aplicação para acessar o banco de dados de forma tipada e segura. 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Prisma Client Generator é uma parte fundamental do Prisma que simplifica a criação do Prisma Client.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075" y="1972075"/>
            <a:ext cx="2017200" cy="23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65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Prisma Studio: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Prisma Studio é uma interface gráfica interativa para explorar e administrar os dados do banco de dados.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fornece uma maneira conveniente de visualizar os registros, criar novos registros e executar consultas interativas diretamente no banco de dados.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Prisma Studio é útil tanto para desenvolvedores quanto para administradores de banco de dados, pois simplifica a interação com os dados.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200" y="1932125"/>
            <a:ext cx="2017200" cy="23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Prisma ORM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65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Demonstração com o professor!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300" y="2626525"/>
            <a:ext cx="2017201" cy="20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02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875" y="3605075"/>
            <a:ext cx="2468525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Tema: Usando ORM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Objetivo</a:t>
            </a:r>
            <a:r>
              <a:rPr lang="pt-BR"/>
              <a:t>: Criando a versão do banco de dados do Lab 01 utilizando o framework ORM Prisma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Descrição</a:t>
            </a:r>
            <a:r>
              <a:rPr lang="pt-BR"/>
              <a:t>: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Configurar um projeto Typescript com o Prisma com o banco MySQL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Transferir a modelagem realizada no Laboratório 01 para o arquivo .prisma, fazendo os ajustes necessários para a correta configuração de tipos e chaves.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875" y="3605075"/>
            <a:ext cx="2468525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Entregáveis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Apresentação do Google Presentation com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Descrever a modelagem realizada utilizando o arquivo .prisma do esquema implementado no Lab 01.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Prints da tela do WorkBench mostrando como ficou o esquema criado pelo Prisma no MySQL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Link para os fontes em um repositório no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Recomendações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Usem a engenharia reversa do WorkBench para assegurar que a modelagem realizada no Prisma condiz que o esquema relacional projetado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Atentem para as formas de modelar relacionamentos!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Desafios (opcionais)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Popular o banco utilizando dados sintéticos ou obtidos de uma api web!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875" y="3605075"/>
            <a:ext cx="2468525" cy="1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25" y="1658060"/>
            <a:ext cx="1076200" cy="16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6492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Apresentação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Object Relational Mapping (ORM) é uma técnica essencial no desenvolvimento de software, especialmente no contexto de aplicações web e bancos de dados relacionais.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Trata-se de uma abordagem que visa simplificar e aprimorar a interação entre objetos em uma linguagem de programação e os dados armazenados em um banco de dados relacional.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Este sistema de mapeamento permite que os desenvolvedores trabalhem com dados de maneira mais orientada a objetos, eliminando a necessidade de lidar diretamente com SQL (Structured Query Language) e consultas complexas.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75" y="2571750"/>
            <a:ext cx="1967325" cy="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64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Justificativa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justificativa para o uso do ORM reside na necessidade de simplificar o desenvolvimento de aplicações e melhorar a manutenibilidade do código.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 o ORM, os desenvolvedores precisam escrever consultas SQL manualmente e, muitas vezes, precisam traduzir os resultados dessas consultas em objetos da aplicação.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pode ser propenso a erros e pode tornar o código difícil de manter.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75" y="2571750"/>
            <a:ext cx="1967325" cy="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6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o ORM, as operações de banco de dados se tornam mais intuitivas e menos suscetíveis a erros.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desenvolvedores podem se concentrar no design da aplicação e na lógica de negócios, em vez de se preocupar com detalhes de SQL.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disso, o ORM facilita a migração para diferentes sistemas de gerenciamento de banco de dados, uma vez que a lógica específica do banco de dados é encapsulada.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75" y="2571750"/>
            <a:ext cx="1967325" cy="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64095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Histórico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Décadas de 1970 e 1980: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Os primeiros conceitos que levaram ao desenvolvimento de frameworks de ORM surgiram nas décadas de 1970 e 1980, com a popularização dos bancos de dados relacionais e linguagens de programação orientadas a objetos.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Nesse período, os desenvolvedores enfrentavam o desafio de integrar efetivamente essas duas tecnologias aparentemente incompatíveis.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Muitos experimentaram com abordagens rudimentares de mapeamento objeto-relacional.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Década de 1990: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década de 1990 foi um período de crescimento significativo para os frameworks de ORM.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Hibernate, um dos primeiros e mais influentes frameworks de ORM, surgiu nesse período.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Desenvolvido por Gavin King e posteriormente incorporado ao mundo Java, o Hibernate introduziu a ideia de mapeamento objeto-relacional de maneira mais abrangente e prática.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Isso proporcionou uma solução eficaz para a lacuna entre o paradigma orientado a objetos e os bancos de dados relacionais.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2165650"/>
            <a:ext cx="2118000" cy="249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64095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Histórico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nos 2000: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Nos anos 2000, a popularidade dos frameworks de ORM continuou a crescer à medida que mais desenvolvedores reconheceram seus benefícios em termos de produtividade e manutenibilidade.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Além do Hibernate, outros frameworks, como Entity Framework para .NET e Django ORM para Python, surgiram e se tornaram populares.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Esse período também viu uma diversificação das opções de ORM para atender às necessidades de uma variedade de linguagens de programação.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Década de 2010: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Durante a década de 2010, os frameworks de ORM amadureceram e refinaram suas funcionalidades. No entanto, surgiu um debate significativo sobre o desempenho.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Alguns desenvolvedores perceberam que os ORM podiam introduzir overhead de desempenho em relação às consultas SQL manuais, especialmente em aplicativos de alto desempenho.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Para enfrentar esse desafio, frameworks de ORM mais avançados, como o JPA (Java Persistence API) e o Entity Framework da Microsoft, começaram a otimizar a geração de consultas SQL e permitir maior controle sobre as operações de banco de dados.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Além disso, as soluções híbridas, que combinam o uso de ORM e consultas SQL diretas, tornaram-se populares para alcançar um equilíbrio entre produtividade e desempenho.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2160725"/>
            <a:ext cx="2118000" cy="249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ORM - Object Relational Mapping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6409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Histórico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Década de 2020: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À medida que entramos na década de 2020, a evolução dos frameworks de ORM continua.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foco está na integração de tecnologias modernas, como o NoSQL, na busca de um desempenho ainda melhor e na capacidade de atender às complexas demandas das aplicações em escala da era digital.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frameworks de ORM modernos também estão abraçando a arquitetura de microsserviços e a computação em nuvem, proporcionando uma camada de abstração entre os serviços e os sistemas de armazenamento de dados, independentemente de serem relacionais ou não.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600" y="2160725"/>
            <a:ext cx="2118000" cy="249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