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069821c5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069821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069821c5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069821c5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94e9a4e17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94e9a4e17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8371fa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8371fa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8371faf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8371faf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94e9a4e17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94e9a4e17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bc1c9ac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5bc1c9ac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a431bb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a431bb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069821c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069821c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069821c5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069821c5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069821c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069821c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069821c5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069821c5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069821c5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069821c5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069821c5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069821c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069821c5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069821c5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risma.io/docs" TargetMode="External"/><Relationship Id="rId4" Type="http://schemas.openxmlformats.org/officeDocument/2006/relationships/hyperlink" Target="https://dev.mysql.com/doc/refman/8.1/en/tutorial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Fundamentos de Banco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do Prisma e outros ORMs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ORM e Sequelize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Popularidade e adoção: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</a:t>
            </a:r>
            <a:r>
              <a:rPr lang="pt-BR" sz="1200"/>
              <a:t> O Prisma tem ganhado popularidade rapidamente, principalmente na comunidade TypeScript e Node.js, devido à sua simplicidade e forte tipagem.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Sequelize: </a:t>
            </a:r>
            <a:r>
              <a:rPr lang="pt-BR" sz="1200"/>
              <a:t>O Sequelize é uma das bibliotecas ORM mais antigas e amplamente adotadas em aplicativos Node.js.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O Prisma é uma escolha sólida para quem busca simplicidade, forte tipagem e integração nativa com TypeScript, enquanto o Sequelize é uma opção confiável e madura com uma base de usuários estabelecida.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Abordagem BD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Importância</a:t>
            </a:r>
            <a:r>
              <a:rPr lang="pt-BR"/>
              <a:t> do modelo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Entendimento das </a:t>
            </a:r>
            <a:r>
              <a:rPr lang="pt-BR"/>
              <a:t>consequências</a:t>
            </a:r>
            <a:r>
              <a:rPr lang="pt-BR"/>
              <a:t> de um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Controle vs Desempenho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ORMs e o Prisma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Dicas para o Hands-On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Prática (LP) 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03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Tema: CRUD Básico com Prisma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Objetivo</a:t>
            </a:r>
            <a:r>
              <a:rPr lang="pt-BR"/>
              <a:t>: Fazer um CRUD de uma relação através do Prisma 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Descrição</a:t>
            </a:r>
            <a:r>
              <a:rPr lang="pt-BR"/>
              <a:t>:  A partir do modelo criado no Lab 02, escolher uma das relações e implementar em TypeScript as funções de cadastro, atualização e deleção de instâncias de uma entidade do modelo da loja.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03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Entregáveis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Apresentação do Google Presentation com 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Apresentação e comentários dos códigos de implementados.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Capturas de tela do Workbench mostrando as operações sendo executadas com sucesso.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Link para os fontes em um repositório no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Recomendações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Atentar para as cardinalidades descritas no modelo e sua implementação correta via Prisma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Notar se os tipos de dados desejados tem um mapeamento disponível do Prisma para o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Desafios (opcionais)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Criar o CRUD de todas as entidades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Criar um programa para preenchimento das entidades (utilizando as funções implementadas) com dados sintéticos via um caso de uso.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Tentar fazer uma api de execução dos </a:t>
            </a:r>
            <a:r>
              <a:rPr lang="pt-BR"/>
              <a:t>códigos</a:t>
            </a:r>
            <a:r>
              <a:rPr lang="pt-BR"/>
              <a:t> via web.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Recomendados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https://www.prisma.io/docs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https://dev.mysql.com/doc/refman/8.1/en/tutorial.html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Relacionamentos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1x1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1xN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NxM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CRUD com Prisma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Diferenças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Prisma vs Sequelizer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Prisma vs TypeORM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Considerações Finais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Relacionamentos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Demonstração com o professor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Demonstração com o professor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do Prisma e outros ORMs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Prisma ORM e o TypeORM 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Linguagem de consulta: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 </a:t>
            </a:r>
            <a:r>
              <a:rPr lang="pt-BR" sz="1200"/>
              <a:t>O Prisma utiliza uma linguagem de consulta chamada Prisma Query Language (PQL), que é uma DSL (Domain Specific Language) projetada especificamente para consultas de banco de dados. Ela fornece uma maneira intuitiva de definir consultas complexas e é altamente tipada, o que ajuda a evitar erros em tempo de compilação.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TypeORM: </a:t>
            </a:r>
            <a:r>
              <a:rPr lang="pt-BR" sz="1200"/>
              <a:t>O TypeORM utiliza uma abordagem mais tradicional, onde você escreve consultas SQL como strings no código TypeScript. Embora o TypeORM também suporte consultas programáticas com uma API baseada em objetos, ele permite que você escreva consultas em SQL puro, se preferir.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</a:t>
            </a:r>
            <a:r>
              <a:rPr lang="pt-BR" sz="1200"/>
              <a:t>ipagem: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 </a:t>
            </a:r>
            <a:r>
              <a:rPr lang="pt-BR" sz="1200"/>
              <a:t>Prisma é altamente tipado e gera tipos TypeScript automaticamente para seus modelos de banco de dados, garantindo a integridade dos tipos em tempo de compilação. Isso facilita a detecção precoce de erros e o desenvolvimento mais seguro.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/>
              <a:t>TypeORM: </a:t>
            </a:r>
            <a:r>
              <a:rPr lang="pt-BR" sz="1200"/>
              <a:t>TypeORM também oferece suporte à tipagem, mas não é tão forte quanto o Prisma em termos de geração automática de tipos. Você precisa definir manualmente seus tipos de entidade ou usar ferramentas de terceiros, como "typegoose" ou "typeorm-typedi-extensions".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do Prisma e outros ORMs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Prisma ORM e o TypeORM 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Migrações: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</a:t>
            </a:r>
            <a:r>
              <a:rPr lang="pt-BR" sz="1200"/>
              <a:t> Prisma oferece um sistema de migrações integrado chamado "Prisma Migrate". Isso permite que você gerencie a estrutura do banco de dados e as migrações de esquema diretamente do Prisma CLI, facilitando a evolução do banco de dados de forma controlada.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T</a:t>
            </a:r>
            <a:r>
              <a:rPr b="1" lang="pt-BR" sz="1200"/>
              <a:t>ypeORM: </a:t>
            </a:r>
            <a:r>
              <a:rPr lang="pt-BR" sz="1200"/>
              <a:t>O TypeORM oferece suporte a migrações, mas elas são gerenciadas manualmente, geralmente usando a CLI do TypeORM ou executando as alterações de esquema diretamente no banco de dados.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Ecossistema: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</a:t>
            </a:r>
            <a:r>
              <a:rPr lang="pt-BR" sz="1200"/>
              <a:t> O ecossistema do Prisma inclui ferramentas como Prisma Client (para consultas), Prisma Migrate (para migrações), e Prisma Studio (uma interface de administração visual). O Prisma é altamente integrado com o TypeScript.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/>
              <a:t>TypeORM: </a:t>
            </a:r>
            <a:r>
              <a:rPr lang="pt-BR" sz="1200"/>
              <a:t>TypeORM é um ORM mais maduro, com uma ampla comunidade de usuários. Ele é menos integrado com TypeScript em comparação com o Prisma, mas ainda oferece suporte suficiente para desenvolvimento TypeScript.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do Prisma e outros ORMs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Prisma ORM e o TypeORM 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Popularidade e adoção: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 </a:t>
            </a:r>
            <a:r>
              <a:rPr lang="pt-BR" sz="1200"/>
              <a:t>O Prisma tem ganhado popularidade rapidamente, principalmente na comunidade TypeScript e Node.js, devido à sua simplicidade e forte tipagem.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T</a:t>
            </a:r>
            <a:r>
              <a:rPr b="1" lang="pt-BR" sz="1200"/>
              <a:t>ypeORM:</a:t>
            </a:r>
            <a:r>
              <a:rPr lang="pt-BR" sz="1200"/>
              <a:t> TypeORM tem uma base de usuários estabelecida e é amplamente utilizado em muitos projetos.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A escolha entre o Prisma ORM e o TypeORM depende das preferências individuais, dos requisitos do projeto e das prioridades de desenvolvimento. Ambas as bibliotecas têm suas vantagens e desvantagens, e a decisão deve ser baseada nas necessidades específicas do seu aplicativo.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do Prisma e outros ORMs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ORM e Sequelize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Linguagem de consulta: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</a:t>
            </a:r>
            <a:r>
              <a:rPr lang="pt-BR" sz="1200"/>
              <a:t>: O Prisma utiliza uma linguagem de consulta chamada Prisma Query Language (PQL), que é uma DSL (Domain Specific Language) projetada especificamente para consultas de banco de dados. Ela fornece uma maneira intuitiva de definir consultas complexas e é altamente tipada, o que ajuda a evitar erros em tempo de compilação.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Sequelize:</a:t>
            </a:r>
            <a:r>
              <a:rPr lang="pt-BR" sz="1200"/>
              <a:t> O Sequelize usa uma API baseada em objetos que permite que você defina consultas programaticamente, mas também suporta consultas em SQL puro. Embora ofereça flexibilidade, a escrita de consultas em SQL pode ser mais propensa a erros.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Tipagem: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 </a:t>
            </a:r>
            <a:r>
              <a:rPr lang="pt-BR" sz="1200"/>
              <a:t>O Prisma é altamente tipado e gera tipos TypeScript automaticamente para seus modelos de</a:t>
            </a:r>
            <a:r>
              <a:rPr lang="pt-BR" sz="1200"/>
              <a:t> </a:t>
            </a:r>
            <a:r>
              <a:rPr lang="pt-BR" sz="1200"/>
              <a:t>banco de dados, garantindo a integridade dos tipos em tempo de compilação. Isso facilita a detecção precoce de erros e o desenvolvimento mais seguro.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Sequelize:</a:t>
            </a:r>
            <a:r>
              <a:rPr lang="pt-BR" sz="1200"/>
              <a:t> O Sequelize não oferece a mesma integração de tipagem automática. Você pode usar pacotes de terceiros, como sequelize-typescript, para adicionar suporte a tipos TypeScript, mas não é uma funcionalidade nativa.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do Prisma e outros ORMs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ORM e Sequelize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Migrações: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</a:t>
            </a:r>
            <a:r>
              <a:rPr lang="pt-BR" sz="1200"/>
              <a:t>: O Prisma oferece um sistema de migrações integrado chamado "Prisma Migrate". Isso permite que você gerencie a estrutura do banco de dados e as migrações de esquema diretamente do Prisma CLI, facilitando a evolução do banco de dados de forma controlada.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S</a:t>
            </a:r>
            <a:r>
              <a:rPr lang="pt-BR" sz="1200"/>
              <a:t>equelize: O Sequelize também suporta migrações, mas elas são gerenciadas manualmente, geralmente usando a CLI do Sequelize ou executando as alterações de esquema diretamente no banco de dados.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Ecossistema: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Prisma ORM:</a:t>
            </a:r>
            <a:r>
              <a:rPr lang="pt-BR" sz="1200"/>
              <a:t> O ecossistema do Prisma inclui ferramentas como Prisma Client (para consultas), Prisma Migrate (para migrações), e Prisma Studio (uma interface de administração visual). O Prisma é altamente integrado com o TypeScript.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Sequelize: O Sequelize tem um ecossistema mais maduro e uma ampla comunidade de usuários. Ele é usado em muitos projetos e tem suporte para várias bases de dados.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