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2353c6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52353c6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b211e1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b211e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52353c6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52353c6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b211e1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db211e1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531aaa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531aaa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d864b988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d864b988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d864b988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d864b988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db211e1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db211e1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d864b988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d864b988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db211e1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db211e1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fcf401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fcf401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31aaa9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531aaa9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d864b988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d864b988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531aaa9d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531aaa9d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531aaa9d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531aaa9d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531aaa9d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531aaa9d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531aaa9d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531aaa9d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531aaa9d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531aaa9d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d864b98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d864b98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d864b98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d864b98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db211e1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db211e1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52353c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52353c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db211e10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db211e10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db211e1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db211e1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db211e10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db211e10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52353c6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52353c6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2353c6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52353c6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2353c6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52353c6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2353c6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52353c6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2353c6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52353c6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2353c6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2353c6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52353c6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52353c6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tlo_WebAcademy_V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2323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 flipH="1" rot="10800000">
            <a:off x="1093775" y="359207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imples_WA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23" name="Google Shape;23;p4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0" name="Google Shape;30;p5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5" name="Google Shape;35;p6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41" name="Google Shape;41;p7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7375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 flipH="1" rot="10800000">
            <a:off x="-304800" y="38371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ithub.com/pt/actions" TargetMode="External"/><Relationship Id="rId4" Type="http://schemas.openxmlformats.org/officeDocument/2006/relationships/hyperlink" Target="https://learn.microsoft.com/en-us/devops/deliver/what-is-continuous-delivery" TargetMode="External"/><Relationship Id="rId5" Type="http://schemas.openxmlformats.org/officeDocument/2006/relationships/hyperlink" Target="https://www.redhat.com/en/topics/devops/what-is-continuous-delivery" TargetMode="External"/><Relationship Id="rId6" Type="http://schemas.openxmlformats.org/officeDocument/2006/relationships/hyperlink" Target="https://www.plutora.com/blog/configuration-management" TargetMode="External"/><Relationship Id="rId7" Type="http://schemas.openxmlformats.org/officeDocument/2006/relationships/hyperlink" Target="https://www.sciencedirect.com/science/article/pii/S0164121217300353?via%3Dihu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WebAcademy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CI/CD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02 - Entrega Contínua e Pipelines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Motivos e Benefícios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Time-to-Market mais rápido</a:t>
            </a:r>
            <a:r>
              <a:rPr lang="pt-BR"/>
              <a:t>: a entrega contínua permite implantações rápidas e frequentes de atualizações de software.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Ao automatizar o pipeline de entrega, as equipes de desenvolvimento podem reduzir o tempo necessário para ir de uma alteração de código a uma versão totalmente testada e implantável.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permite que as empresas respondam rapidamente às demandas do mercado, feedback do usuário e requisitos em constante mudança, obtendo uma vantagem competitiva.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Risco de implantação reduzido</a:t>
            </a:r>
            <a:r>
              <a:rPr lang="pt-BR"/>
              <a:t>: com lançamentos menores e mais frequentes, as alterações introduzidas geralmente têm um escopo menor.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reduz o risco de introduzir grandes defeitos e permite uma identificação e resolução mais rápidas de problemas.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resultado, o processo de implantação se torna mais confiável e menos propenso a causar interrupções nos ambientes de produção.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Motivos e Benefícios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Colaboração aprimorada</a:t>
            </a:r>
            <a:r>
              <a:rPr lang="pt-BR"/>
              <a:t>: a entrega contínua incentiva a colaboração próxima entre as equipes de desenvolvimento, teste e operações.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Ao quebrar os silos e promover responsabilidades compartilhadas, os membros da equipe trabalham juntos de forma mais eficaz para enfrentar os desafios e melhorar o processo geral de desenvolvimento de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 automatizado e garantia de qualidade</a:t>
            </a:r>
            <a:r>
              <a:rPr lang="pt-BR"/>
              <a:t>: a entrega contínua depende muito de testes automatizados em vários estágios do pipeline de desenvolvimento.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Testes automatizados fornecem feedback rápido e confiável sobre alterações de código, garantindo que novos recursos e correções de bugs não introduzam regressões.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Essa abordagem leva a uma maior qualidade de software e versões mais confiáveis.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Motivos e Benefícios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Ciclos</a:t>
            </a:r>
            <a:r>
              <a:rPr b="1" lang="pt-BR"/>
              <a:t> de feedback frequentes</a:t>
            </a:r>
            <a:r>
              <a:rPr lang="pt-BR"/>
              <a:t>: lançamentos frequentes significam mais oportunidades para coletar feedback do usuário e fazer melhorias com base no uso no mundo real.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entrega contínua permite ciclos de aprendizado mais rápidos, permitindo que as equipes iterem e otimizem seu software com base nas experiências reais do usuário.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Melhoria Contínua</a:t>
            </a:r>
            <a:r>
              <a:rPr lang="pt-BR"/>
              <a:t>: A CD promove uma cultura de melhoria contínua e aprendizado. As equipes podem avaliar o impacto das alterações e ajustar seu processo de desenvolvimento de acordo.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Essa abordagem iterativa impulsiona a inovação e capacita as equipes a tomar decisões baseadas em dados.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Motivos e Benefícios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Custo-Eficiência</a:t>
            </a:r>
            <a:r>
              <a:rPr lang="pt-BR"/>
              <a:t>: Detectar e corrigir defeitos no início do processo de desenvolvimento geralmente é menos dispendioso do que resolvê-los em estágios posteriores ou na produção.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foco da CD na automação e nos testes iniciais ajuda a minimizar as dispendiosas correções de bugs pós-lançamento.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Alinhamento do DevOps</a:t>
            </a:r>
            <a:r>
              <a:rPr lang="pt-BR"/>
              <a:t>: a entrega contínua se alinha bem com a filosofia do DevOps, em que as equipes de desenvolvimento e operações trabalham de forma colaborativa durante todo o ciclo de vida do desenvolvimento do software.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estreita integração das práticas de desenvolvimento, teste e operações promove implementações mais suaves e melhor confiabilidade do sistema.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Diferença de CI e CD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Embora as duas práticas estejam relacionadas e se complementem, existem diferenças fundamentais entre elas: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Escopo e Objetivo:</a:t>
            </a:r>
            <a:r>
              <a:rPr lang="pt-BR"/>
              <a:t> A Integração Contínua foca na integração frequente e automatizada do código, enquanto a Entrega Contínua vai além, incluindo a automação de testes e implantação para entregar o software ao ambiente de produção de forma rápida e confiável.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Momento da Aplicação: 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 Integração Contínua </a:t>
            </a:r>
            <a:r>
              <a:rPr b="1" lang="pt-BR"/>
              <a:t>ocorre durante o desenvolvimento, </a:t>
            </a:r>
            <a:r>
              <a:rPr lang="pt-BR"/>
              <a:t>garantindo que o código seja integrado continuamente e que conflitos sejam detectados o mais cedo possível.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 Entrega Contínua a</a:t>
            </a:r>
            <a:r>
              <a:rPr b="1" lang="pt-BR"/>
              <a:t>contece após o desenvolvimento</a:t>
            </a:r>
            <a:r>
              <a:rPr lang="pt-BR"/>
              <a:t>, quando o software já passou por testes rigorosos e está pronto para ser entregue ao ambiente de produção.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Nível de Automação: </a:t>
            </a:r>
            <a:r>
              <a:rPr lang="pt-BR"/>
              <a:t>A Integração Contínua está mais centrada na automação do processo de build e testes de integração, enquanto a Entrega Contínua amplia a automação para abranger o processo de implantação e </a:t>
            </a:r>
            <a:r>
              <a:rPr lang="pt-BR"/>
              <a:t>monitoramento.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Diferença de CI e CD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Feedback e Entrega ao Cliente:</a:t>
            </a:r>
            <a:r>
              <a:rPr lang="pt-BR"/>
              <a:t> A Integração Contínua fornece feedback rápido aos desenvolvedores, permitindo correções ágeis.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Entrega Contínua visa entregar rapidamente o software aos usuários finais para obter feedback do cliente o mais cedo possível.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 suma, a Integração Contínua é uma prática essencial para o desenvolvimento colaborativo e o controle de qualidade contínuo, enquanto a Entrega Contínua leva a integração um passo adiante, permitindo que o software seja entregue de forma rápida, segura e confiável em produção.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Juntas, essas práticas aceleram o desenvolvimento e melhoram a qualidade do software, contribuindo para o sucesso de projetos de desenvolvimento de software em ambientes ágeis e competitivos.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Desafios da CD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envolver tecnologias muito novas e exigir uma mudança na forma como o software é produzido, CD enfrenta vários desafios: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Cultura e resistência à mudança:</a:t>
            </a:r>
            <a:r>
              <a:rPr lang="pt-BR"/>
              <a:t> A adoção da entrega contínua requer uma mudança significativa na cultura organizacional, com foco em colaboração, automação e feedback contínuo.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Algumas equipes e empresas podem resistir a essa mudança cultural.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Automação complexa:</a:t>
            </a:r>
            <a:r>
              <a:rPr lang="pt-BR"/>
              <a:t> A entrega contínua envolve uma automação extensa, desde integração de código até implantação em produção.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Configurar e manter pipelines automatizados pode ser desafiador, especialmente para projetos complexos.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Desafios da CD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abrangentes:</a:t>
            </a:r>
            <a:r>
              <a:rPr lang="pt-BR"/>
              <a:t> Garantir uma cobertura de teste adequada para o código em constante mudança pode ser difícil.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Testes insuficientes podem levar a problemas e bugs em produção.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Gerenciamento de configuração:</a:t>
            </a:r>
            <a:r>
              <a:rPr lang="pt-BR"/>
              <a:t> Manter uma consistência adequada entre os ambientes de desenvolvimento, teste e produção pode ser complicado, especialmente em projetos com infraestrutura complexa.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Segurança:</a:t>
            </a:r>
            <a:r>
              <a:rPr lang="pt-BR"/>
              <a:t> Garantir a segurança em todas as etapas do processo de entrega contínua é crítico.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Vulnerabilidades no código, acesso inadequado aos ambientes e processos de autenticação fracos são preocupações.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Desafios da CD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Monitoramento e rastreamento:</a:t>
            </a:r>
            <a:r>
              <a:rPr lang="pt-BR"/>
              <a:t> Com implantações frequentes, é essencial ter sistemas robustos de monitoramento e rastreamento para identificar problemas rapidamente e realizar análises pós-implantação.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Gerenciamento de versões:</a:t>
            </a:r>
            <a:r>
              <a:rPr lang="pt-BR"/>
              <a:t> Lidar com várias versões do software em produção pode ser desafiador.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importante garantir que as versões antigas possam ser corrigidas de forma rápida e que novas funcionalidades sejam implementadas sem causar impacto negativo.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Integração contínua:</a:t>
            </a:r>
            <a:r>
              <a:rPr lang="pt-BR"/>
              <a:t> Assegurar que as alterações de código sejam mescladas e integradas de forma adequada pode ser complicado, especialmente em equipes maiores.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Desafios da CD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Escalabilidade:</a:t>
            </a:r>
            <a:r>
              <a:rPr lang="pt-BR"/>
              <a:t> À medida que um projeto cresce, a entrega contínua precisa ser capaz de lidar com maior carga de trabalho, sem comprometer a qualidade e a velocidade de implantação.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Ciclo de feedback: </a:t>
            </a:r>
            <a:r>
              <a:rPr lang="pt-BR"/>
              <a:t>A obtenção de feedback rápido e valioso dos usuários finais pode ser um desafio, especialmente em projetos de longo prazo ou em ambientes onde o feedback é difícil de obter.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Entrega Contínua (</a:t>
            </a:r>
            <a:r>
              <a:rPr lang="pt-BR"/>
              <a:t>Continuous</a:t>
            </a:r>
            <a:r>
              <a:rPr lang="pt-BR"/>
              <a:t> Delivery  - CD)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Histórico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Benefícios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Diferença de CI e 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Pipelines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Histórico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Tipos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Principais Ferramentas Associadas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Principais Ferramentas CD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Além do GitHub Actions, algumas alternativas conhecidas de ferramentas são: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Jenkins</a:t>
            </a:r>
            <a:r>
              <a:rPr lang="pt-BR" sz="1400"/>
              <a:t>: Uma das ferramentas de entrega contínua mais antigas e populares, é uma plataforma de automação de código aberto que permite a criação de pipelines de entrega contínua.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GitLab CI/CD</a:t>
            </a:r>
            <a:r>
              <a:rPr lang="pt-BR" sz="1400"/>
              <a:t>: Integrado ao GitLab, fornece funcionalidades completas de integração contínua e entrega contínua em um único produto.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Travis CI</a:t>
            </a:r>
            <a:r>
              <a:rPr lang="pt-BR" sz="1400"/>
              <a:t>: Uma plataforma de integração contínua hospedada, onde é possível configurar pipelines de entrega contínua para repositórios hospedados no GitHub e em outras plataformas.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CircleCI</a:t>
            </a:r>
            <a:r>
              <a:rPr lang="pt-BR" sz="1400"/>
              <a:t>: Outra plataforma de integração contínua hospedada que suporta a criação de pipelines de entrega contínua para aplicativos em várias linguagens e ambientes.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 sz="1400"/>
              <a:t>Bamboo:</a:t>
            </a:r>
            <a:r>
              <a:rPr lang="pt-BR" sz="1400"/>
              <a:t> Uma solução de entrega contínua da Atlassian que permite criar pipelines personalizados para automatizar o processo de entrega de software.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Principais Ferramentas CD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TeamCity:</a:t>
            </a:r>
            <a:r>
              <a:rPr lang="pt-BR" sz="1600"/>
              <a:t> Uma ferramenta de integração contínua e entrega contínua da JetBrains, que oferece suporte para projetos baseados em Java, .NET e outras tecnologias.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Azure DevOps</a:t>
            </a:r>
            <a:r>
              <a:rPr lang="pt-BR" sz="1600"/>
              <a:t>: Oferece um conjunto completo de ferramentas para integração contínua e entrega contínua, incluindo repositórios Git, pipelines de build e lançamento, além de rastreamento de problemas e colaboração.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Jenkins X: </a:t>
            </a:r>
            <a:r>
              <a:rPr lang="pt-BR" sz="1600"/>
              <a:t>Uma variante do Jenkins projetada especificamente para pipelines de entrega contínua em ambientes nativos da nuvem e baseados em Kubernetes.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GoCD:</a:t>
            </a:r>
            <a:r>
              <a:rPr lang="pt-BR" sz="1600"/>
              <a:t> Uma ferramenta de entrega contínua de código aberto com suporte para construção de pipelines complexos e personalizáveis.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Codeship:</a:t>
            </a:r>
            <a:r>
              <a:rPr lang="pt-BR" sz="1600"/>
              <a:t> Uma plataforma de integração contínua e entrega contínua baseada em nuvem que permite criar pipelines de entrega de software.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</a:t>
            </a:r>
            <a:r>
              <a:rPr lang="pt-BR"/>
              <a:t> uma série de etapas automatizadas que permitem a construção, testes e implantação de software de forma contínua e consistente.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Descreve o fluxo de trabalho para entregar novas funcionalidades ou correções de bugs do código-fonte para a produção, garantindo que cada mudança seja testada em vários ambientes antes de ser liberada.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Os pipelines em entrega contínua são cruciais para a automação do processo de desenvolvimento e para garantir a qualidade do software entregue aos usuários finais.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ideia de pipelines em entrega contínua surgiu como uma evolução natural das práticas de integração contínua.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Integração Contínua começou a ganhar popularidade no início dos anos 2000, com a ascensão de metodologias ágeis de desenvolvimento de software.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À medida que as equipes de desenvolvimento buscavam formas de tornar seus processos mais ágeis e eficientes, perceberam a necessidade de integrar o desenvolvimento contínuo com testes e implantação automáticos.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o tempo, essa integração contínua se transformou em pipelines automatizados, que incorporam não apenas a integração, mas também todas as etapas subsequentes necessárias para entregar o software pronto para produção de maneira automatizada e segura.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Tipos de Pipeline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vários tipos de pipelines em entrega contínua, dependendo das necessidades e requisitos específicos de cada projeto. Alguns dos principais tipos de pipelines incluem</a:t>
            </a:r>
            <a:r>
              <a:rPr lang="pt-BR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Pipeline de </a:t>
            </a:r>
            <a:r>
              <a:rPr b="1" lang="pt-BR"/>
              <a:t>Integração</a:t>
            </a:r>
            <a:r>
              <a:rPr lang="pt-BR"/>
              <a:t>: É o tipo mais básico, focado na integração contínua do código-fonte enviado por diferentes desenvolvedores. Inclui etapas de compilação e testes de integração.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Pipeline de </a:t>
            </a:r>
            <a:r>
              <a:rPr b="1" lang="pt-BR"/>
              <a:t>Testes</a:t>
            </a:r>
            <a:r>
              <a:rPr lang="pt-BR"/>
              <a:t>: Nesse tipo de pipeline, o foco está nos testes automatizados. Ele executa testes unitários, testes de integração, testes de aceitação e outros testes de qualidade.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Pipeline de </a:t>
            </a:r>
            <a:r>
              <a:rPr b="1" lang="pt-BR"/>
              <a:t>Implantação</a:t>
            </a:r>
            <a:r>
              <a:rPr lang="pt-BR"/>
              <a:t>: Esse pipeline é responsável pela implantação automatizada do software em diferentes ambientes, como staging e produção. É composto por etapas de implantação e validação pós-implantação.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Pipeline de </a:t>
            </a:r>
            <a:r>
              <a:rPr b="1" lang="pt-BR"/>
              <a:t>Entrega Contínua </a:t>
            </a:r>
            <a:r>
              <a:rPr lang="pt-BR"/>
              <a:t>Completa: É uma combinação de todos os tipos mencionados acima. Esse pipeline abrange todas as etapas do desenvolvimento, desde a integração do código até a entrega final em produção.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Exemplos de </a:t>
            </a:r>
            <a:r>
              <a:rPr lang="pt-BR"/>
              <a:t>Pipeline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xemplo de pipelines em entrega contínua para um aplicativo web simples: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Pipeline de Integração e Testes: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Etapa 1: Compilação do código-fonte.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Etapa 2: Execução de testes unitários.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Etapa 3: Testes de integração com bancos de dados e outros sistemas externos.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Pipeline de Implantação: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Etapa 1: Implantação do aplicativo em um ambiente staging (ambiente de testes semelhante ao de produção).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Etapa 2: Testes de aceitação no ambiente staging.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Etapa 3: Implantação no ambiente de produção após aprovação dos testes.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Pipeline de Entrega Contínua Completa: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Incorpora todas as etapas dos pipelines de Integração, Testes e Implantação em um único fluxo automatizado, desde a integração do código até a entrega ao ambiente de produção.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Actions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GitHub Actions - Lv2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aula anterior, conhecemos o GitHub Actions de forma básica, acionando workflows diretamente no repositório do GitHub, via navegador.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Na aula de hoje, vamos abordar alguns conceitos mais avançados e vamos usar repositórios locais associados a nossa conta no github: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primeira etapa, vamos criar um pequeno projeto local, </a:t>
            </a:r>
            <a:r>
              <a:rPr lang="pt-BR"/>
              <a:t>sincronizá</a:t>
            </a:r>
            <a:r>
              <a:rPr lang="pt-BR"/>
              <a:t>-lo com o nosso </a:t>
            </a:r>
            <a:r>
              <a:rPr lang="pt-BR"/>
              <a:t>repositório</a:t>
            </a:r>
            <a:r>
              <a:rPr lang="pt-BR"/>
              <a:t> e executar um workflow nele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segunda etapa, vamos partir de um projeto já pronto, </a:t>
            </a:r>
            <a:r>
              <a:rPr lang="pt-BR"/>
              <a:t>configurá</a:t>
            </a:r>
            <a:r>
              <a:rPr lang="pt-BR"/>
              <a:t>-lo em nosso repositório e analisar diferentes formas de executar o mesmo workflow.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Vendo na prática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Apresentação de prática guiada pelo professor…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 Contínua (Continuous Delivery - CD)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de Prática (LP) 02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02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7144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Repetir as atividades apresentadas em sala de aula para reforçar o entendimento dos conceitos apresentados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Configurar um projeto simples local, associar a conta do github e rodar um workflow </a:t>
            </a:r>
            <a:r>
              <a:rPr lang="pt-BR"/>
              <a:t>básico</a:t>
            </a:r>
            <a:r>
              <a:rPr lang="pt-BR"/>
              <a:t> (configuração de ambiente, checkout de </a:t>
            </a:r>
            <a:r>
              <a:rPr lang="pt-BR"/>
              <a:t>código</a:t>
            </a:r>
            <a:r>
              <a:rPr lang="pt-BR"/>
              <a:t> e build e execução)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Configurar um projeto pronto, associar a conta o </a:t>
            </a:r>
            <a:r>
              <a:rPr lang="pt-BR"/>
              <a:t>github</a:t>
            </a:r>
            <a:r>
              <a:rPr lang="pt-BR"/>
              <a:t> e rodar as diferentes alternativas de configuração do workflow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02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Entregável da Atividade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Documento (Google Doc - obrigatório)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Link do seu reportório aberto onde estão os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Print da Tela de Execução de cada um dos pipelines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</a:t>
            </a:r>
            <a:r>
              <a:rPr b="1" lang="pt-BR"/>
              <a:t>Boa Diversão!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https://docs.github.com/pt/actions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What is continuous delivery? - Azure DevOps | Microsoft Learn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What is continuous delivery? (redhat.com)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Configuration Management: What Is It and Why Is It Important? - Plutora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7"/>
              </a:rPr>
              <a:t>Continuous Delivery: Overcoming adoption challenges - ScienceDirect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</a:t>
            </a:r>
            <a:r>
              <a:rPr lang="pt-BR"/>
              <a:t> uma abordagem de desenvolvimento de software que visa agilizar e automatizar o processo de entrega de atualizações de software para produção.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Enfatiza a criação, teste e lançamento de software em incrementos menores e mais frequentes, em vez de lançamentos grandes e pouco frequentes.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motivação por trás da adoção da CD está enraizada na abordagem de vários desafios enfrentados nas práticas tradicionais de desenvolvimento de software.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Antes do CD, os ciclos de lançamento de software eram um gargalo para as equipes de desenvolvimento e de operações.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Essas equipes geralmente </a:t>
            </a:r>
            <a:r>
              <a:rPr lang="pt-BR"/>
              <a:t>dependem</a:t>
            </a:r>
            <a:r>
              <a:rPr lang="pt-BR"/>
              <a:t> de entregas manuais que com certa </a:t>
            </a:r>
            <a:r>
              <a:rPr lang="pt-BR"/>
              <a:t>frequência</a:t>
            </a:r>
            <a:r>
              <a:rPr lang="pt-BR"/>
              <a:t> </a:t>
            </a:r>
            <a:r>
              <a:rPr lang="pt-BR"/>
              <a:t>resultam</a:t>
            </a:r>
            <a:r>
              <a:rPr lang="pt-BR"/>
              <a:t> em problemas durante os ciclos de desenvolvimento e entrega.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/>
              <a:t>CD é uma prática de desenvolvimento de software que evoluiu ao longo do tempo para atender às crescentes demandas por entrega de software mais rápida e confiável.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Sua história remonta ao início dos anos 2000, quando as metodologias de desenvolvimento ágil começaram a ganhar popularidade.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Desenvolvimento Ágil</a:t>
            </a:r>
            <a:r>
              <a:rPr lang="pt-BR"/>
              <a:t>: No início dos anos 2000, o Manifesto Ágil foi introduzido, promovendo desenvolvimento iterativo e incremental, colaboração e abordagens centradas no cliente para o desenvolvimento de software.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metodologias ágeis enfatizaram a necessidade de lançamentos mais frequentes e feedback contínuo dos usuários.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Integração Contínua (CI): À medida que o Agile ganhou força, as equipes de software reconheceram a importância de integrar alterações de código com frequência para detectar problemas de integração com antecedência.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Surgiu o conceito de Integração Contínua, que envolvia criar e testar alterações de código automaticamente à medida que os desenvolvedores as utilizavam o controle de versão.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Essa prática abriu caminho para a Entrega Contínua.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Trabalho de Jez Humble e David Farley: Em 2010, Jez Humble e David Farley publicaram o influente livro "Continuous Delivery: Reliable Software Releases through Build, Test, and Deployment Automation".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Este livro formalizou os princípios e práticas da Entrega Contínua e trouxe o conceito para um público mais amplo.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Expandindo a CI: Entrega Contínua ampliou a ideia de Integração Contínua ao automatizar todo o processo de entrega de software além de apenas testar.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Abrangeu implantação automatizada, gerenciamento de configuração e processos de liberação para garantir que o software estivesse sempre em um estado implantável.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Ascensão do </a:t>
            </a:r>
            <a:r>
              <a:rPr b="1" lang="pt-BR"/>
              <a:t>DevOps</a:t>
            </a:r>
            <a:r>
              <a:rPr lang="pt-BR"/>
              <a:t>: O surgimento do DevOps como um movimento cultural e colaborativo acelerou ainda mais a adoção da Entrega Contínua.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O DevOps enfatizou a quebra de silos entre as equipes de desenvolvimento e operações, promovendo responsabilidades compartilhadas e simplificando o processo de entrega de software de p</a:t>
            </a:r>
            <a:r>
              <a:rPr lang="pt-BR"/>
              <a:t>o</a:t>
            </a:r>
            <a:r>
              <a:rPr lang="pt-BR"/>
              <a:t>nta a ponta.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Avanços em Ferramentas de Automação: O crescimento contínuo de ferramentas e tecnologias de automação desempenhou um papel crucial na ampla adoção da Entrega Contínua.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Ferramentas para testes automatizados, provisionamento de infraestrutura, conteinerização e orquestração tornaram-se componentes-chave na cadeia de ferramentas do CD.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Computação em nuvem: A ascensão da computação em nuvem forneceu uma infraestrutura escalável e flexível para implantar e hospedar aplicativos de software.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plataformas em nuvem permitiram um provisionamento mais rápido de recursos e permitiram uma implementação e reversão mais fáceis, alinhando-se bem com os princípios de Entrega Contínua.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Adoção do setor: à medida que mais organizações buscavam maneiras de lançar software com mais frequência e confiabilidade, a Entrega Contínua ganhou ampla aceitação em vários setores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Além de tecnologia, finanças, comércio eletrônico e muito mais.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Entrega Contínua Hoje: Hoje, a Entrega Contínua é considerada uma prática fundamental no desenvolvimento de software moderno.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Tornou-se parte integrante do ciclo de vida de desenvolvimento de software, ajudando as equipes a entregar software de alta qualidade com mais rapidez e eficiência.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Concluindo, a história da CD reflete a evolução das práticas de desenvolvimento de software, desde os primórdios do Agile e CI até a ênfase atual em automação, colaboração e melhoria contínua.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À medida que a tecnologia e as metodologias continuam avançando, a Entrega Contínua continua sendo uma abordagem crítica para permitir que as organizações acompanhem as demandas em constante mudança da indústria de software.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