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548f017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548f017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548f0177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548f0177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548f0177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548f0177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548f0177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548f0177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548f017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548f017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548f0177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548f0177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548f017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548f017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ddcbca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ddcbca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548f0177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548f0177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48f0177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48f0177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fcf40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fcf40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ddcbcaa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ddcbcaa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548f0177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548f0177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ddcbcaa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ddcbcaa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548f0177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548f0177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ddcbcaa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ddcbcaa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548f0177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548f0177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548f0177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548f0177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548f017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548f017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548f017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548f017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548f0177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548f0177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48f017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548f017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548f017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548f017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548f017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548f017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48f0177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48f0177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48f017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548f017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48f0177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48f0177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548f0177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548f0177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CI/CD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03 - </a:t>
            </a:r>
            <a:r>
              <a:rPr lang="pt-BR"/>
              <a:t>Containers</a:t>
            </a:r>
            <a:r>
              <a:rPr lang="pt-BR"/>
              <a:t> e Teste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Ferramentas Associadas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GitLab CI/CD</a:t>
            </a:r>
            <a:r>
              <a:rPr lang="pt-BR"/>
              <a:t>: O GitLab oferece recursos integrados de integração contínua e entrega contínua, permitindo que os desenvolvedores criem pipelines automatizados para construir, testar e implantar suas aplicações em containers.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Travis CI</a:t>
            </a:r>
            <a:r>
              <a:rPr lang="pt-BR"/>
              <a:t>: O Travis CI é uma plataforma de integração contínua em nuvem que também suporta a entrega contínua com containers.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 é amplamente utilizado por projetos de código aberto e equipes menores.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CircleCI</a:t>
            </a:r>
            <a:r>
              <a:rPr lang="pt-BR"/>
              <a:t>: O CircleCI é outra opção popular para implantação de CI/CD baseado em containers, oferecendo uma interface amigável e integração com várias plataformas e provedores de nuvem.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Apesar dos benefícios significativos, o uso de containers na CD também apresenta alguns desafios: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Gerenciamento de Imagens:</a:t>
            </a:r>
            <a:r>
              <a:rPr lang="pt-BR"/>
              <a:t> Com o tempo, a quantidade de imagens de containers pode crescer rapidamente, e o gerenciamento dessas imagens pode se tornar complexo.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fundamental adotar boas práticas de versionamento e armazenamento de imagens para evitar problemas de segurança e sobrecarga.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Monitoramento e Logging:</a:t>
            </a:r>
            <a:r>
              <a:rPr lang="pt-BR"/>
              <a:t> À medida que a infraestrutura se torna mais distribuída com o uso de containers, o monitoramento e registro centralizados se tornam essenciais para garantir a visibilidade e a capacidade de identificar problemas rapidamente.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Segurança:</a:t>
            </a:r>
            <a:r>
              <a:rPr lang="pt-BR"/>
              <a:t> A segurança é uma preocupação importante ao usar </a:t>
            </a:r>
            <a:r>
              <a:rPr lang="pt-BR"/>
              <a:t>contêineres</a:t>
            </a:r>
            <a:r>
              <a:rPr lang="pt-BR"/>
              <a:t>, especialmente quando são usados em ambientes de produção.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essencial aplicar as práticas recomendadas de segurança do container para evitar vulnerabilidades e garantir que os containers sejam executados com os privilégios mínimos necessários.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Cultura DevOps:</a:t>
            </a:r>
            <a:r>
              <a:rPr lang="pt-BR"/>
              <a:t> A implementação bem-sucedida de entrega contínua com containers requer uma mudança cultural na organização.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colaboração entre as equipes de desenvolvimento, operações e QA é essencial para garantir que todos os processos de entrega sejam eficientes e consistentes.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uso de containers na entrega contínua proporciona uma abordagem moderna e eficiente para o desenvolvimento de software, permitindo que as equipes entreguem aplicações com mais rapidez e confiabilidade.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combinação de containers com ferramentas de integração contínua e orquestradores de containers oferece uma solução robusta para lidar com a complexidade do desenvolvimento e implantação de aplicações em ambientes variados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entanto, é importante lembrar que a adoção de containers e entrega contínua requer </a:t>
            </a:r>
            <a:r>
              <a:rPr b="1" lang="pt-BR"/>
              <a:t>planejamento adequado, treinamento da equipe e investimento em ferramentas adequadas</a:t>
            </a:r>
            <a:r>
              <a:rPr lang="pt-BR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Além disso, é fundamental estar atualizado sobre as </a:t>
            </a:r>
            <a:r>
              <a:rPr b="1" lang="pt-BR"/>
              <a:t>melhores práticas e tendências na área de containers e entrega contínua,</a:t>
            </a:r>
            <a:r>
              <a:rPr lang="pt-BR"/>
              <a:t> uma vez que a tecnologia e as ferramentas continuam a evoluir.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Ao enfrentar os desafios associados ao uso de containers na entrega contínua, as organizações podem colher os benefícios de maior eficiência, agilidade e qualidade do software, resultando em maior satisfação do cliente e maior vantagem competitiva no mercado de TI.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Testes em CI/CD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teste de software é uma prática essencial no desenvolvimento de aplicações, garantindo a qualidade e confiabilidade dos produtos finais.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 o crescimento acelerado das aplicações e a necessidade de entregas rápidas, surgiu a necessidade de adotar práticas ágeis e automatizadas para o desenvolvimento de software.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Nesse contexto, a Integração Contínua (CI) e a Entrega Contínua (CD) emergiram como abordagens-chave para agilizar o processo de desenvolvimento, garantindo entregas frequentes, seguras e consistentes.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incorporação de testes de software nos processos de CI/CD proporciona uma série de benefícios significativos: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Entregas mais Rápidas e Constantes:</a:t>
            </a:r>
            <a:r>
              <a:rPr lang="pt-BR"/>
              <a:t> A automação de testes permite que as equipes realizem entregas frequentes e com maior confiança.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Assim, os ciclos de desenvolvimento são reduzidos, aumentando a velocidade de lançamento das funcionalidades.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Redução de Erros e Custos</a:t>
            </a:r>
            <a:r>
              <a:rPr lang="pt-BR"/>
              <a:t>: A detecção precoce de bugs diminui a ocorrência de problemas na produção, evitando gastos desnecessários com correções emergenciais e melhorando a reputação da empresa.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Maior Qualidade e Confiança</a:t>
            </a:r>
            <a:r>
              <a:rPr lang="pt-BR"/>
              <a:t>: Os testes automatizados garantem a consistência da aplicação, aumentando a qualidade e a confiabilidade do produto final.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Feedback Imediato</a:t>
            </a:r>
            <a:r>
              <a:rPr lang="pt-BR"/>
              <a:t>: A automação de testes fornece feedback instantâneo aos desenvolvedores, permitindo que eles identifiquem e corrijam erros rapidamente.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Maior Colaboração</a:t>
            </a:r>
            <a:r>
              <a:rPr lang="pt-BR"/>
              <a:t>: A integração contínua promove a colaboração contínua entre as equipes de desenvolvimento, teste e operações, melhorando a comunicação e o compartilhamento de conhecimento.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 em CI/CD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diversas formas de aplicar testes de software nos processos de CI/CD: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Unitários</a:t>
            </a:r>
            <a:r>
              <a:rPr lang="pt-BR"/>
              <a:t>: São os primeiros testes a serem executados e têm como objetivo verificar a funcionalidade individual das unidades de código, geralmente métodos ou pequenos trechos de código. São rápidos, isolados e garantem que cada parte do código funcione corretamente.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de Integração</a:t>
            </a:r>
            <a:r>
              <a:rPr lang="pt-BR"/>
              <a:t>: Esses testes avaliam como diferentes componentes ou módulos da aplicação interagem entre si. Garantem que a integração entre as partes funcione de forma adequada.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de Aceitação ou Funcionais</a:t>
            </a:r>
            <a:r>
              <a:rPr lang="pt-BR"/>
              <a:t>: Verificam se a aplicação atende aos requisitos funcionais e as expectativas do cliente. São mais amplos e ajudam a garantir que o software se comporte conforme o esperado.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Containers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</a:t>
            </a:r>
            <a:r>
              <a:rPr lang="pt-BR"/>
              <a:t>ntrodução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Benefícios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Uso em CD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Ferramentas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Desafios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Introdução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Benefícios de CI\CD nos Testes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Ferramentas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Desafios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Teste em CI/CD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de Interface de Usuário</a:t>
            </a:r>
            <a:r>
              <a:rPr lang="pt-BR"/>
              <a:t>: Testam a interface da aplicação, verificando se o layout, a usabilidade e a experiência do usuário estão adequados.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de Desempenho e Carga</a:t>
            </a:r>
            <a:r>
              <a:rPr lang="pt-BR"/>
              <a:t>: Avaliam como a aplicação se comporta em diferentes cenários de uso, buscando identificar gargalos e problemas de desempenho.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de Segurança:</a:t>
            </a:r>
            <a:r>
              <a:rPr lang="pt-BR"/>
              <a:t> Verificam a robustez da aplicação contra ameaças e ataques maliciosos, garantindo a proteção dos dados e a privacidade dos usuários.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Ferramentas/Frameworks 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62148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J</a:t>
            </a:r>
            <a:r>
              <a:rPr b="1" lang="pt-BR"/>
              <a:t>Unit</a:t>
            </a:r>
            <a:r>
              <a:rPr lang="pt-BR"/>
              <a:t>: Uma das principais estruturas de teste para Java, frequentemente usado para testes unitários.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RSpec:</a:t>
            </a:r>
            <a:r>
              <a:rPr lang="pt-BR"/>
              <a:t> Framework de testes de comportamento escrito em Ruby, comumente utilizado para testes de integração e funcionais.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Pytest</a:t>
            </a:r>
            <a:r>
              <a:rPr lang="pt-BR"/>
              <a:t>: Biblioteca de testes em Python que permite escrever testes simples e legíveis.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Selenium</a:t>
            </a:r>
            <a:r>
              <a:rPr lang="pt-BR"/>
              <a:t>: Ferramenta de automação de teste de interface de usuário (UI) usada para testar aplicativos da web.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900" y="491975"/>
            <a:ext cx="1096250" cy="10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525" y="16688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3325" y="2849300"/>
            <a:ext cx="1007400" cy="10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8838" y="3962100"/>
            <a:ext cx="876375" cy="9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Ferramentas/Frameworks 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63519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Cypress</a:t>
            </a:r>
            <a:r>
              <a:rPr lang="pt-BR"/>
              <a:t>: Uma das principais ferramentas de teste de front-end para aplicativos da web modernos, conhecida por sua velocidade e eficiência.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Jest:</a:t>
            </a:r>
            <a:r>
              <a:rPr lang="pt-BR"/>
              <a:t> Framework de testes em JavaScript, frequentemente usado para testes de código front-end.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Postman</a:t>
            </a:r>
            <a:r>
              <a:rPr lang="pt-BR"/>
              <a:t>: Ferramenta de teste de API que permite criar, automatizar e executar testes em APIs REST.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450" y="1152475"/>
            <a:ext cx="113347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450" y="2285950"/>
            <a:ext cx="1253000" cy="1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150" y="3604900"/>
            <a:ext cx="1547600" cy="9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Embora a adoção de testes automatizados tenha muitos benefícios, existem alguns desafios a serem superados: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Cobertura Adequada</a:t>
            </a:r>
            <a:r>
              <a:rPr lang="pt-BR"/>
              <a:t>: Garantir uma cobertura completa de testes é um desafio, especialmente em projetos complexos e de grande escala.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Algumas áreas podem ser negligenciadas, resultando em potenciais problemas na produção.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Tempo de Execução</a:t>
            </a:r>
            <a:r>
              <a:rPr lang="pt-BR"/>
              <a:t>: À medida que o código-base cresce, o tempo necessário para executar todos os testes aumenta.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pode levar a um atraso nas entregas ou diminuir a frequência de integração.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Gerenciamento de Dados de Teste</a:t>
            </a:r>
            <a:r>
              <a:rPr lang="pt-BR"/>
              <a:t>: Os testes automatizados precisam de conjuntos de dados consistentes e confiáveis.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Gerenciar e manter esses dados pode se tornar um desafio, especialmente em projetos com múltiplos ambientes.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Ambientes de Teste:</a:t>
            </a:r>
            <a:r>
              <a:rPr lang="pt-BR"/>
              <a:t> Garantir ambientes de teste estáveis e representativos do ambiente de produção pode ser complexo, especialmente em sistemas distribuídos e com infraestrutura heterogênea.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Mudanças na Infraestrutura</a:t>
            </a:r>
            <a:r>
              <a:rPr lang="pt-BR"/>
              <a:t>: A mudança na infraestrutura ou a adoção de novas tecnologias podem exigir ajustes nos testes automatizados existentes.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Integração com Ferramentas de CI/CD</a:t>
            </a:r>
            <a:r>
              <a:rPr lang="pt-BR"/>
              <a:t>: Integrar as ferramentas de teste com as ferramentas de CI/CD pode ser um desafio técnico, especialmente em ambientes complexos e com várias equipes envolvidas.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teste de software é um componente crítico para garantir a qualidade e a confiabilidade das aplicações desenvolvidas.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Integrá-lo nos processos de Integração Contínua e Entrega Contínua aumenta a eficiência do desenvolvimento, proporciona entregas frequentes e reduz os riscos de problemas na produção.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automação dos testes permite que as equipes identifiquem e corrijam problemas de forma mais rápida, tornando o desenvolvimento de software mais ágil e confiável.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entanto, é essencial lembrar que o sucesso da adoção de testes de software nos processos de CI/CD depende de uma </a:t>
            </a:r>
            <a:r>
              <a:rPr b="1" lang="pt-BR"/>
              <a:t>abordagem equilibrada</a:t>
            </a:r>
            <a:r>
              <a:rPr lang="pt-BR"/>
              <a:t>, onde a </a:t>
            </a:r>
            <a:r>
              <a:rPr b="1" lang="pt-BR"/>
              <a:t>qualidade</a:t>
            </a:r>
            <a:r>
              <a:rPr lang="pt-BR"/>
              <a:t> dos testes e a </a:t>
            </a:r>
            <a:r>
              <a:rPr b="1" lang="pt-BR"/>
              <a:t>cobertura adequada</a:t>
            </a:r>
            <a:r>
              <a:rPr lang="pt-BR"/>
              <a:t> devem ser priorizadas.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Além disso, o i</a:t>
            </a:r>
            <a:r>
              <a:rPr b="1" lang="pt-BR"/>
              <a:t>nvestimento em capacitação das equipes</a:t>
            </a:r>
            <a:r>
              <a:rPr lang="pt-BR"/>
              <a:t> e o uso de f</a:t>
            </a:r>
            <a:r>
              <a:rPr b="1" lang="pt-BR"/>
              <a:t>erramentas adequadas</a:t>
            </a:r>
            <a:r>
              <a:rPr lang="pt-BR"/>
              <a:t> são fundamentais para superar os desafios inerentes a esse processo.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Vendo na prática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Apresentação de prática guiada pelo professor…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Prática (LP) 03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03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71442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Repetir as atividades apresentadas em sala de aula para reforçar o entendimento dos conceitos apresentados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Configurar um projeto pronto que faz uso de containers em seu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Configurar um projeto pronto que faz uso de diferentes tipos de teste em seu workflow.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03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Entregável da Atividade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Documento (Google Presentation - obrigatório)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Link do seu reportório aberto onde estão os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Print da Tela de Execução de cada um dos pipelines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</a:t>
            </a:r>
            <a:r>
              <a:rPr b="1" lang="pt-BR"/>
              <a:t>Boa Diversão!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 em CD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containers se tornaram uma tecnologia fundamental no contexto de CD.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container é uma unidade de software que empacota o código e todas as suas dependências, permitindo que ele seja executado de maneira consistente em qualquer ambiente.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Combinar a entrega contínua com o uso de containers possibilita às equipes de desenvolvimento aprimorar a eficiência, confiabilidade e agilidade no lançamento de novas versões de aplicativos.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Portabilidade</a:t>
            </a:r>
            <a:r>
              <a:rPr lang="pt-BR"/>
              <a:t>: Os containers encapsulam todas as dependências do aplicativo, garantindo que ele funcione da mesma forma em qualquer ambiente, seja em um desenvolvedor local, ambiente de teste ou em produção.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Isso reduz significativamente o risco de inconsistências entre ambientes e facilita a movimentação de aplicações entre diferentes infraestruturas.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Isolamento</a:t>
            </a:r>
            <a:r>
              <a:rPr lang="pt-BR"/>
              <a:t>: Os containers oferecem um alto nível de isolamento entre as aplicações, garantindo que cada uma delas opere de forma independente.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Isso evita conflitos entre dependências e torna o ambiente mais seguro, pois qualquer problema em um container não afetará os outros.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/>
              <a:t>Escalabilidade</a:t>
            </a:r>
            <a:r>
              <a:rPr lang="pt-BR"/>
              <a:t>: Containers podem ser facilmente escalados horizontalmente para atender às demandas de carga de trabalho variáveis.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Com o uso de orquestradores de containers, como o Kubernetes, é possível automatizar a adição ou remoção de instâncias de aplicativos com base na demanda em tempo real.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Rápido tempo de implantação:</a:t>
            </a:r>
            <a:r>
              <a:rPr lang="pt-BR"/>
              <a:t> Como os containers são leves e podem ser iniciados rapidamente, a implantação de novas versões de aplicativos se torna mais rápida.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permite que as equipes entreguem novas funcionalidades e correções de bugs em um ritmo acelerado.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Consistência</a:t>
            </a:r>
            <a:r>
              <a:rPr lang="pt-BR"/>
              <a:t>: Ao empacotar todas as dependências com o código, os containers garantem que a aplicação seja executada da mesma maneira em diferentes estágios do pipeline de entrega contínua,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melhora a previsibilidade e confiabilidade do processo.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Versionamento</a:t>
            </a:r>
            <a:r>
              <a:rPr lang="pt-BR"/>
              <a:t>: Os containers permitem o versionamento de imagens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Facilita o controle de versão de aplicativos e garante a possibilidade de reverter para versões anteriores, caso ocorram problemas com novas atualizações.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Usos em CD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0000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Ambiente de Desenvolvimento Local:</a:t>
            </a:r>
            <a:r>
              <a:rPr lang="pt-BR"/>
              <a:t> Os desenvolvedores podem usar containers em seus ambientes de desenvolvimento local para garantir que as dependências sejam consistentes com as usadas em ambientes de teste e produção.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ajuda a evitar problemas de "funciona na minha máquina" e melhora a colaboração entre as equipes de desenvolvimento.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Integração Contínua</a:t>
            </a:r>
            <a:r>
              <a:rPr lang="pt-BR"/>
              <a:t> (CI): Em um fluxo de entrega contínua, os desenvolvedores enviam regularmente seu código para um repositório compartilhado.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Com o uso de CI, as alterações são automaticamente verificadas e testadas em um ambiente de container para garantir que elas não causem problemas antes de serem integradas ao código principal.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Usos em CD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de Unidade e Integração</a:t>
            </a:r>
            <a:r>
              <a:rPr lang="pt-BR"/>
              <a:t>: Os containers podem ser usados para criar ambientes de teste isolados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equipes podem realizar testes de unidade e integração de forma confiável, sem interferir no ambiente de produção.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Testes Funcionais e de Aceitação</a:t>
            </a:r>
            <a:r>
              <a:rPr lang="pt-BR"/>
              <a:t>: É possível empregar containers para criar ambientes de teste que espelham o ambiente de produção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garante que os testes funcionais e de aceitação sejam realizados em um ambiente o mais próximo possível da realidade.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Implantação em Produção</a:t>
            </a:r>
            <a:r>
              <a:rPr lang="pt-BR"/>
              <a:t>: Na entrega contínua, após a aprovação dos testes automatizados, a implantação em produção é feita por meio do uso de containers.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Isso estabelece que o ambiente de produção seja consistente com os ambientes de teste e desenvolvimento, evitando problemas causados por diferenças de configuração.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Ferramentas Associadas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do GitHub Actions, que estamos vendo no curso, outras ferramentas estão bastante associadas ao uso de containers em CD: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Docker</a:t>
            </a:r>
            <a:r>
              <a:rPr lang="pt-BR"/>
              <a:t>: O Docker é a plataforma de containers mais conhecida e amplamente usada.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 fornece as ferramentas para criar, gerenciar e implantar containers, tornando o processo mais simples e eficiente.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Kubernetes</a:t>
            </a:r>
            <a:r>
              <a:rPr lang="pt-BR"/>
              <a:t>: O Kubernetes é um orquestrador de containers que automatiza o gerenciamento de implantação, escala e operações de aplicações em containers.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É muito utilizado para garantir a alta disponibilidade e escalabilidade de aplicações.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Jenkins</a:t>
            </a:r>
            <a:r>
              <a:rPr lang="pt-BR"/>
              <a:t>: O Jenkins é uma ferramenta de automação de código aberto, usada para realizar a integração contínua e a entrega contínua.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Ele pode ser configurado para construir, testar e implantar aplicações em containers de maneira automatizada.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