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ec2a3d3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ec2a3d3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ee0d6b04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ee0d6b04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ec2a3d3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ec2a3d3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ec2a3d3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ec2a3d3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ee0d6b04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ee0d6b04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ee0d6b049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ee0d6b04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ee0d6b04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ee0d6b04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ee0d6b04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ee0d6b04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ee0d6b049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ee0d6b049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ece1725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ece1725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9fcf401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9fcf401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ece1725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ece1725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ece1725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ece1725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ece17252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ece17252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ee0d6b049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ee0d6b049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ee0d6b049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ee0d6b049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ee0d6b049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ee0d6b049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ee0d6b04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ee0d6b04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ee0d6b04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ee0d6b04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ee0d6b04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ee0d6b04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ec2a3d3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ec2a3d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ee0d6b04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ee0d6b04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ee0d6b04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ee0d6b04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ee0d6b04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ee0d6b04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tlo_WebAcademy_V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2232390" y="0"/>
            <a:ext cx="46792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02883" y="1583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02875" y="363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4" name="Google Shape;14;p2"/>
          <p:cNvCxnSpPr/>
          <p:nvPr/>
        </p:nvCxnSpPr>
        <p:spPr>
          <a:xfrm flipH="1" rot="10800000">
            <a:off x="1093775" y="359207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Simples_WA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23" name="Google Shape;23;p4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30" name="Google Shape;30;p5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35" name="Google Shape;35;p6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41" name="Google Shape;41;p7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5737590" y="0"/>
            <a:ext cx="467922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8"/>
          <p:cNvCxnSpPr/>
          <p:nvPr/>
        </p:nvCxnSpPr>
        <p:spPr>
          <a:xfrm flipH="1" rot="10800000">
            <a:off x="-304800" y="38371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402883" y="1583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WebAcademy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CI/CD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402875" y="363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04 - Pipelines e Deploy (Entrega)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Ferramentas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chemeClr val="dk1"/>
                </a:solidFill>
              </a:rPr>
              <a:t>Jenkins:</a:t>
            </a:r>
            <a:r>
              <a:rPr lang="pt-BR">
                <a:solidFill>
                  <a:schemeClr val="dk1"/>
                </a:solidFill>
              </a:rPr>
              <a:t> O Jenkins é uma das ferramentas de integração contínua e entrega contínua mais populares e amplamente utilizadas.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Ele oferece recursos avançados de automação para criar pipelines de entrega contínua que incluem compilação, testes e implantação.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Além disso, o Jenkins possui um grande ecossistema de plugins que o torna altamente flexível e personalizável.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chemeClr val="dk1"/>
                </a:solidFill>
              </a:rPr>
              <a:t>GitLab CI/CD:</a:t>
            </a:r>
            <a:r>
              <a:rPr lang="pt-BR">
                <a:solidFill>
                  <a:schemeClr val="dk1"/>
                </a:solidFill>
              </a:rPr>
              <a:t> O GitLab é uma plataforma completa de desenvolvimento de software que inclui recursos integrados de CI/CD.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Ele permite que as equipes criem pipelines de entrega contínua diretamente do repositório GitLab, facilitando o gerenciamento de todo o ciclo de vida do software em um único ambiente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Ferramentas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270625" y="1070300"/>
            <a:ext cx="8520600" cy="3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CircleC</a:t>
            </a:r>
            <a:r>
              <a:rPr lang="pt-BR" sz="1500"/>
              <a:t>I: é uma ferramenta baseada em nuvem que oferece recursos avançados de integração e entrega contínua. </a:t>
            </a:r>
            <a:endParaRPr sz="15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100"/>
              <a:t>É</a:t>
            </a:r>
            <a:r>
              <a:rPr lang="pt-BR" sz="1500"/>
              <a:t> fácil de configurar e suporta projetos em várias linguagens de programação. </a:t>
            </a:r>
            <a:endParaRPr sz="15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100"/>
              <a:t>Além</a:t>
            </a:r>
            <a:r>
              <a:rPr lang="pt-BR" sz="1500"/>
              <a:t> disso, o CircleCI permite a execução de testes paralelos para acelerar o pr</a:t>
            </a:r>
            <a:r>
              <a:rPr lang="pt-BR" sz="1100"/>
              <a:t>oces</a:t>
            </a:r>
            <a:r>
              <a:rPr lang="pt-BR" sz="1500"/>
              <a:t>so de entrega.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Travis C</a:t>
            </a:r>
            <a:r>
              <a:rPr lang="pt-BR" sz="1500"/>
              <a:t>I: Assim como o CircleCI, é uma plataforma baseada em nuvem para integração e entrega contínua. </a:t>
            </a:r>
            <a:endParaRPr sz="15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100"/>
              <a:t>É</a:t>
            </a:r>
            <a:r>
              <a:rPr lang="pt-BR" sz="1500"/>
              <a:t> particularmente popular entre projetos de código aberto e oferece uma configuração simples para a maioria dos projetos.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Spinnaker</a:t>
            </a:r>
            <a:r>
              <a:rPr lang="pt-BR" sz="1500"/>
              <a:t>: O </a:t>
            </a:r>
            <a:r>
              <a:rPr lang="pt-BR" sz="1500"/>
              <a:t>Spinnaker</a:t>
            </a:r>
            <a:r>
              <a:rPr lang="pt-BR" sz="1500"/>
              <a:t> é uma plataforma de entrega contínua de código aberto desenvolvida pela Netflix e posteriormente doada à Fundação CNCF (Cloud Native Computing Foundation). 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Ele é projetado para suportar implantações em escala em ambientes de nuvem e oferece recursos avançados de gerenciamento de implantação, como canários e rolagem automática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Ferramentas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chemeClr val="dk1"/>
                </a:solidFill>
              </a:rPr>
              <a:t>A</a:t>
            </a:r>
            <a:r>
              <a:rPr b="1" lang="pt-BR">
                <a:solidFill>
                  <a:schemeClr val="dk1"/>
                </a:solidFill>
              </a:rPr>
              <a:t>WS CodePipeline:</a:t>
            </a:r>
            <a:r>
              <a:rPr lang="pt-BR">
                <a:solidFill>
                  <a:schemeClr val="dk1"/>
                </a:solidFill>
              </a:rPr>
              <a:t> A Amazon Web Services (AWS) oferece o CodePipeline, um serviço de entrega contínua totalmente gerenciado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</a:rPr>
              <a:t>permite criar pipelines de entrega com etapas personalizáveis para construção, teste e implantação de aplicativos na AWS.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chemeClr val="dk1"/>
                </a:solidFill>
              </a:rPr>
              <a:t>Azure DevOps:</a:t>
            </a:r>
            <a:r>
              <a:rPr lang="pt-BR">
                <a:solidFill>
                  <a:schemeClr val="dk1"/>
                </a:solidFill>
              </a:rPr>
              <a:t> A plataforma Azure DevOps da Microsoft oferece recursos completos para gerenciamento de ciclo de vida de aplicativos, incluindo integração e entrega contínua.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</a:rPr>
              <a:t>Ele permite que as equipes configurem pipelines de entrega contínua para projetos hospedados no Azure e em outros ambientes.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Ferramentas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4709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3392">
                <a:solidFill>
                  <a:schemeClr val="dk1"/>
                </a:solidFill>
              </a:rPr>
              <a:t>Ansible:</a:t>
            </a:r>
            <a:r>
              <a:rPr lang="pt-BR" sz="3392">
                <a:solidFill>
                  <a:schemeClr val="dk1"/>
                </a:solidFill>
              </a:rPr>
              <a:t> O Ansible é uma ferramenta de automação de TI que pode ser usada para automação de entrega contínua. </a:t>
            </a:r>
            <a:endParaRPr sz="3392">
              <a:solidFill>
                <a:schemeClr val="dk1"/>
              </a:solidFill>
            </a:endParaRPr>
          </a:p>
          <a:p>
            <a:pPr indent="-31534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2483">
                <a:solidFill>
                  <a:schemeClr val="dk1"/>
                </a:solidFill>
              </a:rPr>
              <a:t>Ele permite a configuração e implantação de infraestrutura e aplicativos de forma consistente e reprodutível.</a:t>
            </a:r>
            <a:endParaRPr sz="2483">
              <a:solidFill>
                <a:schemeClr val="dk1"/>
              </a:solidFill>
            </a:endParaRPr>
          </a:p>
          <a:p>
            <a:pPr indent="-33222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2967">
                <a:solidFill>
                  <a:schemeClr val="dk1"/>
                </a:solidFill>
              </a:rPr>
              <a:t>Chef e Puppet:</a:t>
            </a:r>
            <a:r>
              <a:rPr lang="pt-BR" sz="2967">
                <a:solidFill>
                  <a:schemeClr val="dk1"/>
                </a:solidFill>
              </a:rPr>
              <a:t> O Chef e o Puppet são outras ferramentas de automação de TI que podem ser usadas para provisionar e configurar ambientes de entrega contínua.</a:t>
            </a:r>
            <a:endParaRPr sz="2967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67">
                <a:solidFill>
                  <a:schemeClr val="dk1"/>
                </a:solidFill>
              </a:rPr>
              <a:t>Essas são apenas algumas das principais ferramentas e frameworks utilizados nas atividades de Entrega Contínua. </a:t>
            </a:r>
            <a:endParaRPr sz="2967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67">
                <a:solidFill>
                  <a:schemeClr val="dk1"/>
                </a:solidFill>
              </a:rPr>
              <a:t>É importante destacar que a escolha das ferramentas deve levar em consideração fatores como a tecnologia utilizada no projeto, a infraestrutura existente, o tamanho da equipe e os requisitos específicos de automação e entrega contínua para cada projeto.</a:t>
            </a:r>
            <a:endParaRPr sz="366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Desafios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Testes Adequados:</a:t>
            </a:r>
            <a:r>
              <a:rPr lang="pt-BR" sz="1600">
                <a:solidFill>
                  <a:schemeClr val="dk1"/>
                </a:solidFill>
              </a:rPr>
              <a:t> Garantir que os testes automatizados cubram adequadamente todas as funcionalidades do software é um desafio significativo.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Testes insuficientes podem levar a erros na produção.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Gerenciamento de Configurações:</a:t>
            </a:r>
            <a:r>
              <a:rPr lang="pt-BR" sz="1600">
                <a:solidFill>
                  <a:schemeClr val="dk1"/>
                </a:solidFill>
              </a:rPr>
              <a:t> Lidar com várias configurações de ambiente de produção pode ser complicado, especialmente em projetos complexos.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Controle de Versão:</a:t>
            </a:r>
            <a:r>
              <a:rPr lang="pt-BR" sz="1600">
                <a:solidFill>
                  <a:schemeClr val="dk1"/>
                </a:solidFill>
              </a:rPr>
              <a:t> Garantir que apenas versões confiáveis sejam implantadas é fundamental.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Um controle de versão inadequado pode levar à implantação de versões defeituosas.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Aprendizado Contínuo:</a:t>
            </a:r>
            <a:r>
              <a:rPr lang="pt-BR" sz="1600">
                <a:solidFill>
                  <a:schemeClr val="dk1"/>
                </a:solidFill>
              </a:rPr>
              <a:t> A implantação contínua requer uma cultura de aprendizado contínuo e melhoria para garantir que os processos sejam refinados e otimizados ao longo do tempo.</a:t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implantação contínua é uma prática essencial para empresas que buscam acelerar o ciclo de entrega de software, garantindo maior confiabilidade e estabilidade no ambiente de produção.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 a </a:t>
            </a:r>
            <a:r>
              <a:rPr b="1" lang="pt-BR"/>
              <a:t>automação do processo de implantação</a:t>
            </a:r>
            <a:r>
              <a:rPr lang="pt-BR"/>
              <a:t> e uma abordagem de entrega incremental e frequente, as empresas podem responder mais rapidamente às demandas do mercado e dos clientes, ganhando vantagem competitiva.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implementar com sucesso a implantação contínua, é necessário investir em testes automatizados de alta qualidade, ferramentas adequadas e uma </a:t>
            </a:r>
            <a:r>
              <a:rPr b="1" lang="pt-BR"/>
              <a:t>cultura de colaboração</a:t>
            </a:r>
            <a:r>
              <a:rPr lang="pt-BR"/>
              <a:t> e aprendizado contínuo.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superar os desafios e adotar as melhores práticas, as organizações podem colher os benefícios da implantação contínua e fornecer produtos de alta qualidade de forma mais rápida e eficiente.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Pipeline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Nas </a:t>
            </a:r>
            <a:r>
              <a:rPr lang="pt-BR"/>
              <a:t>aulas anteriores</a:t>
            </a:r>
            <a:r>
              <a:rPr lang="pt-BR" sz="1800"/>
              <a:t> vimos alguns mecanismos que </a:t>
            </a:r>
            <a:r>
              <a:rPr lang="pt-BR"/>
              <a:t>possibilitam</a:t>
            </a:r>
            <a:r>
              <a:rPr lang="pt-BR" sz="1800"/>
              <a:t> controle sobre as ações e comandos executados em um workflow</a:t>
            </a:r>
            <a:endParaRPr sz="1800"/>
          </a:p>
          <a:p>
            <a:pPr indent="-342900" lvl="2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pt-BR" sz="1800"/>
              <a:t>needs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/>
              <a:t>strategy matrix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/>
              <a:t>design de jobs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Todavia, temos alguns recursos adicionais para lidar com situações como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falhas de jobs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monitorar o processo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utilizando as propriedades gráficas do GitHub Actions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Vamos utilizá-los juntos na prática de deploy!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Vendo na prática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Apresentação de prática guiada pelo professor…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Encerramento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Deploy Contínuo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Definição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Benefícios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Principais Ferramentas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Desafios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Controle de 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Monitoramento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Controle de Fluxo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Integração Contínua e a Entrega Contínua e Implantação Contínua são práticas essenciais no desenvolvimento de software moderno, pois trazem uma série de benefícios para equipes de desenvolvimento e as empresas como um todo.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Integração Contínua envolve a integração frequente e automatizada do código-fonte ao repositório compartilhado, permitindo que os desenvolvedores recebam feedback imediato sobre a qualidade de suas contribuições.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Isso reduz os conflitos e problemas de integração tardia, aumentando a eficiência do desenvolvimento e a agilidade da equipe.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lang="pt-BR"/>
              <a:t>Entrega Contínua automatiza o processo de implantação do software em ambientes de teste ou produção, tornando as entregas mais confiáveis e frequentes.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I</a:t>
            </a:r>
            <a:r>
              <a:rPr lang="pt-BR"/>
              <a:t>mplantação contínua vai além, automatizando também o processo de implantação em produção, garantindo que as mudanças cheguem rapidamente aos usuários.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 a adoção dessas práticas, as empresas podem reduzir o tempo de desenvolvimento, minimizar riscos e entregar novas funcionalidades e correções de bugs de forma mais rápida e consistente, resultando em uma maior satisfação do cliente e uma vantagem competitiva no mercado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GitHub Actions é uma ferramenta bastante adotada para a implementação das práticas apresentadas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Comodidade de </a:t>
            </a:r>
            <a:r>
              <a:rPr lang="pt-BR"/>
              <a:t>já</a:t>
            </a:r>
            <a:r>
              <a:rPr lang="pt-BR"/>
              <a:t> estar integrada ao controle de versão da plataforma!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Possui integração com ferramentas externas </a:t>
            </a:r>
            <a:r>
              <a:rPr lang="pt-BR"/>
              <a:t>estendendo</a:t>
            </a:r>
            <a:r>
              <a:rPr lang="pt-BR"/>
              <a:t> suas capacidades de usos</a:t>
            </a:r>
            <a:endParaRPr/>
          </a:p>
          <a:p>
            <a:pPr indent="-304164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Cobertura de Código</a:t>
            </a:r>
            <a:endParaRPr/>
          </a:p>
          <a:p>
            <a:pPr indent="-304164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Integração com outras plataformas em Nuvem</a:t>
            </a:r>
            <a:endParaRPr/>
          </a:p>
          <a:p>
            <a:pPr indent="-304164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Uso de Conteineres (Docker e Kubernetes)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Com o conteúdo apresentado no módulo, as equipes já tem capacidade de programar o seu processo de build, teste e entrega automatizados!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Vejo todos no Hands On!!!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de Prática (LP) 04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04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7144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Repetir as atividades apresentadas em sala de aula para reforçar o entendimento dos conceitos apresentados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Configurar um projeto pronto que faz uso de controle de fluxo do pipeline, para garantir que ele funcione em diferentes condições normalmente encontradas no desenvolvimento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Configurar um projeto pronto que faz uso de uma estratégia de deploy em uma infra-estrutura de para uso (produção)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04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Entregável da Atividade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Documento (Google Doc - obrigatório)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Link do seu reportório aberto onde estão os 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Print da Tela de Execução de cada um dos pipelines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	</a:t>
            </a:r>
            <a:r>
              <a:rPr b="1" lang="pt-BR"/>
              <a:t>Boa Diversão!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Deploy Contínuo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implantação contínua é uma abordagem ágil de desenvolvimento de software que busca </a:t>
            </a:r>
            <a:r>
              <a:rPr b="1" lang="pt-BR"/>
              <a:t>automatizar o processo de entrega e implantação</a:t>
            </a:r>
            <a:r>
              <a:rPr lang="pt-BR"/>
              <a:t> de novas funcionalidades no ambiente de produção.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Ela é uma </a:t>
            </a:r>
            <a:r>
              <a:rPr b="1" lang="pt-BR"/>
              <a:t>extensão da prática de Integração Contínua</a:t>
            </a:r>
            <a:r>
              <a:rPr lang="pt-BR"/>
              <a:t> (CI) e faz parte do conjunto de práticas conhecido como DevOps, que busca a colaboração e integração entre as equipes de desenvolvimento e operações.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 da CD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A implantação contínua oferece uma série de benefícios significativos para o ciclo de entrega de software: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Entregas mais Rápidas e Frequentes: Com a automação do processo de implantação, as novas funcionalidades podem ser entregues ao ambiente de produção de forma rápida e contínua.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Isso permite que as empresas respondam mais rapidamente às necessidades do mercado e dos clientes.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Redução do Risco de Implantação: A implantação contínua automatizada e padronizada reduz o risco de erros humanos e problemas durante a implantação.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Garantindo maior confiabilidade e estabilidade no ambiente de produção.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Benefícios da CD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Feedback Imediato</a:t>
            </a:r>
            <a:r>
              <a:rPr lang="pt-BR"/>
              <a:t>: Com implantações frequentes e automatizadas, é possível obter feedback rápido sobre as alterações no código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Permitindo que as equipes identifiquem e corrijam problemas de forma mais ágil.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Melhoria Contínua:</a:t>
            </a:r>
            <a:r>
              <a:rPr lang="pt-BR"/>
              <a:t> A implantação contínua incentiva uma cultura de melhoria contínua, já que as equipes são incentivadas a entregar pequenas melhorias e correções de forma constante.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Aumento da Eficiência</a:t>
            </a:r>
            <a:r>
              <a:rPr lang="pt-BR"/>
              <a:t>: A automação do processo de implantação reduz o tempo e o esforço manual necessário para realizar a entrega.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liberando as equipes para se concentrarem em atividades de maior valor.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Formas de Uso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implantação contínua pode ser aplicada de diferentes formas, dependendo das necessidades e complexidade do projeto: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Implantação Contínua Manual:</a:t>
            </a:r>
            <a:r>
              <a:rPr lang="pt-BR"/>
              <a:t> Nesse modelo, o processo de implantação é acionado manualmente após a aprovação dos testes automatizados.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Embora seja menos automatizado, ainda traz benefícios significativos em relação a implantações tradicionais.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</a:t>
            </a:r>
            <a:r>
              <a:rPr b="1" lang="pt-BR"/>
              <a:t>mplantação Contínua com Gatekeepers</a:t>
            </a:r>
            <a:r>
              <a:rPr lang="pt-BR"/>
              <a:t>: Aqui, a implantação é automatizada, mas antes de ser realizada, ela passa por gatekeepers (pessoas ou processos) que realizam revisões adicionais para garantir que apenas alterações confiáveis sejam implantadas.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</a:t>
            </a:r>
            <a:r>
              <a:rPr b="1" lang="pt-BR"/>
              <a:t>mplantação Contínua Totalmente Automatizada:</a:t>
            </a:r>
            <a:r>
              <a:rPr lang="pt-BR"/>
              <a:t> Nesse cenário, todo o processo de implantação é automatizado, desde a execução de testes até a implantação final no ambiente de produção.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Isso permite entregas rápidas e frequentes com o mínimo de intervenção humana.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implantação contínua está intimamente relacionada à prática de Entrega Contínua (CD). A Entrega Contínua busca automatizar todo o processo de entrega de software, incluindo testes e implantação.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Enquanto a implantação contínua se concentra especificamente na automatização da implantação no ambiente de produção, a entrega contínua abrange todo o processo desde o desenvolvimento até a implantação.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objetivo da implantação contínua é permitir que o software seja i</a:t>
            </a:r>
            <a:r>
              <a:rPr b="1" lang="pt-BR"/>
              <a:t>mplantado de forma rápida, confiável e repetível,</a:t>
            </a:r>
            <a:r>
              <a:rPr lang="pt-BR"/>
              <a:t> enquanto a entrega contínua visa garantir que o software seja sempre entregável, ou seja, que esteja pronto para ser implantado a qualquer momento.</a:t>
            </a:r>
            <a:endParaRPr/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implantação contínua é uma abordagem ágil de desenvolvimento de software que busca automatizar o processo de entrega e implantação de novas funcionalidades no ambiente de produção. Ela é uma extensão da prática de Integração Contínua (CI) e faz parte do conjunto de práticas conhecido como DevOps, que busca a colaboração e integração entre as equipes de desenvolvimento e operações.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