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1218-9022-42E6-A7DE-44AF34D48528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4FA-5675-49B3-9D5E-681C708140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1218-9022-42E6-A7DE-44AF34D48528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4FA-5675-49B3-9D5E-681C708140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1218-9022-42E6-A7DE-44AF34D48528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4FA-5675-49B3-9D5E-681C708140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1218-9022-42E6-A7DE-44AF34D48528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4FA-5675-49B3-9D5E-681C708140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1218-9022-42E6-A7DE-44AF34D48528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4FA-5675-49B3-9D5E-681C708140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1218-9022-42E6-A7DE-44AF34D48528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4FA-5675-49B3-9D5E-681C708140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1218-9022-42E6-A7DE-44AF34D48528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4FA-5675-49B3-9D5E-681C708140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1218-9022-42E6-A7DE-44AF34D48528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4FA-5675-49B3-9D5E-681C708140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1218-9022-42E6-A7DE-44AF34D48528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4FA-5675-49B3-9D5E-681C708140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1218-9022-42E6-A7DE-44AF34D48528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4FA-5675-49B3-9D5E-681C708140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1218-9022-42E6-A7DE-44AF34D48528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4FA-5675-49B3-9D5E-681C708140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71218-9022-42E6-A7DE-44AF34D48528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934FA-5675-49B3-9D5E-681C7081403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0013" y="1651000"/>
            <a:ext cx="6402387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7650" name="Picture 2" descr="C:\Users\Robot\AppData\Local\Packages\Microsoft.Windows.Photos_8wekyb3d8bbwe\TempState\ShareServiceTempFolder\www2.ifam.edu.br_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8223276" cy="46746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3863" y="722313"/>
            <a:ext cx="5754687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Apresentação na tela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Robot</dc:creator>
  <cp:lastModifiedBy>Robot</cp:lastModifiedBy>
  <cp:revision>1</cp:revision>
  <dcterms:created xsi:type="dcterms:W3CDTF">2024-03-04T04:56:00Z</dcterms:created>
  <dcterms:modified xsi:type="dcterms:W3CDTF">2024-03-04T04:56:39Z</dcterms:modified>
</cp:coreProperties>
</file>