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F4B65-2635-C672-7651-E35ADAF7B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4D5E7-86FF-B6AD-5B33-40E306F92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A69CC8-2555-DBA7-C066-A313875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7D7C0-4B4E-736F-3C8B-42F4CF28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46F70-FF6B-45D6-BAD5-6A66B59B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2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3C9D-8BD1-DB2C-1F60-E2FCDC03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A29050-9B75-33F3-187E-97A2A6D5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FB685-6478-B39B-D926-A198A344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84614-70C6-5A3B-016E-14526B99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A2E82-1E00-40DE-A74F-EDBA9728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3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45B73-F5DF-18E9-0B1D-4CF8A7339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972599-9CCA-4B88-9320-B063F98E4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ECD59-B67B-CBFC-6D6D-63E7359A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B0F49-8C51-00AD-60A7-D8FD5E53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ED9D3-FA8D-4DFF-8B74-A909205C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8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01CC2-44A7-9A00-65B7-F867B7DC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52BDA-6F31-CB68-B62D-B0786A32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D8820-7293-86C1-2E3D-9FAD3B9C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A4F81-8014-3B75-CF7B-F623AD69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5BB0D-B236-48DD-CB6C-73B7DAC7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5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7EDC3-AAC6-D54F-00C7-462C7D95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DE201C-C65A-BA40-F03B-053DE265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C347E-9835-C2FA-01B1-40720867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780BF-2A1E-9EBB-673E-D559EDAA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C66D4D-E0F6-C979-AAEB-7BB14514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69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E41A3-9375-5C9D-B55B-F3083187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04967-6994-E882-2357-533498376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B439FA-2A33-71FF-D79F-EA0408173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912612-1361-3B85-77CE-2C9DF435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B918FB-2B39-B6DC-E69D-75528068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252769-D357-0349-7367-BC986870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41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FF974-11CD-972A-602F-0B9092F9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30389-651F-BB3C-4517-2E81F32B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3D83C-1641-CE67-C38C-545592F49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011B82-0985-8E5D-7C0B-9D29F93F6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673343-B16E-C9A9-F62C-546DBC26C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444C37-4D00-724A-8601-9049D3B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36F2B8-EAC2-15C6-B219-129D4C02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EF6F43-ABE1-541A-095D-DE70FB8F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0CEB6-5A49-E5DD-F3E0-8087C89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A1EF73-4C57-4DCA-1A03-C320145E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58CD20-57B1-BE89-CC9B-5D4D7F2F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C7242A-8F7F-D65F-CB74-0EFF07DB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8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6DDF67-0171-A2E3-8F60-045AEBEA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B611EA-AD36-8006-8FBB-1017639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C20B63-C17E-C8FF-BFA7-A3683FA4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02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9C73B-BD1E-C785-9FDE-16B604BD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E615D-EA13-CCA7-7A53-5450C218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B204A6-9694-FBB3-E263-2E5B4DF2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E146A-A81C-F17E-6481-DCB1E700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36DA4-29E3-B0E7-72F3-A3F84244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96399-6174-B2C5-5030-833E609F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8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9A53A-D536-DB5B-EADD-45DF65BD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0A47E6-6F74-46C2-3568-D3AE5808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D74B37-5A38-9706-A9A0-7D4C8507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B5A61B-8083-86CF-F69E-709CDFF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7FA48-7049-D4B4-5643-AC722954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BDA35-A6AC-45DA-3891-07CF6337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96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8708B4-99F0-87FF-81B8-CB351DF4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508A74-EF64-13AE-6F9B-6EB9C628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17942-E1CA-CABE-B28A-8408D87AC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02A82-5B67-44FD-B71B-D1AD057BB82A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907ED-E491-8A94-0F3D-BB1D12EE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CE4C0-051E-40DD-C1DB-660FEAFDA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9CF76-46D6-41DC-9EE8-40053E912A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52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1FF407D-2014-B49F-03FA-E415A0185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0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1FF407D-2014-B49F-03FA-E415A0185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83EEA97-D5B0-8EB3-966A-C1BF04DAB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1FF407D-2014-B49F-03FA-E415A0185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83EEA97-D5B0-8EB3-966A-C1BF04DAB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DAB1C9A5-B66D-45D9-2341-39E3128AF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8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1FF407D-2014-B49F-03FA-E415A0185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83EEA97-D5B0-8EB3-966A-C1BF04DAB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DAB1C9A5-B66D-45D9-2341-39E3128AF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5421F2F-620A-7A30-DF27-7FCEADE84C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1FF407D-2014-B49F-03FA-E415A0185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83EEA97-D5B0-8EB3-966A-C1BF04DAB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DAB1C9A5-B66D-45D9-2341-39E3128AF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5421F2F-620A-7A30-DF27-7FCEADE84C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n 1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2505810-7673-D13D-5D28-0C04E4B523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1FF407D-2014-B49F-03FA-E415A0185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83EEA97-D5B0-8EB3-966A-C1BF04DAB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DAB1C9A5-B66D-45D9-2341-39E3128AF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5421F2F-620A-7A30-DF27-7FCEADE84C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n 1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2505810-7673-D13D-5D28-0C04E4B523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Imagen 1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F033EE5-B5A2-9E2D-65C5-E5849F7D4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n 1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1FF407D-2014-B49F-03FA-E415A0185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83EEA97-D5B0-8EB3-966A-C1BF04DAB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n 1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DAB1C9A5-B66D-45D9-2341-39E3128AF3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5421F2F-620A-7A30-DF27-7FCEADE84C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n 1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2505810-7673-D13D-5D28-0C04E4B523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Imagen 1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F033EE5-B5A2-9E2D-65C5-E5849F7D4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Imagen 17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4C939D24-4BB3-70F1-2589-CC9C0D22BC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5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A64C81-F0CD-994A-2F96-8FC157464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36D659-B3D7-D4EB-3C38-869DF90D8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57441E-7D35-57F7-6582-35D1E21D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C3CF3792-2A11-FD76-DCD7-E9B548C67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AFB118E-9FF5-13AE-FBA3-EE1F143BE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8847A4A-4018-76AE-1BEF-DAE1E4A1F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BDB4832-A9B2-A78C-6D9E-5A59813E6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BB748BE0-E9D5-46E8-C5BF-3ED1AA247B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E2FE94-DFD9-FAA0-370F-24C7343D4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00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 antonio juan magallanes</dc:creator>
  <cp:lastModifiedBy>vicente antonio juan magallanes</cp:lastModifiedBy>
  <cp:revision>2</cp:revision>
  <dcterms:created xsi:type="dcterms:W3CDTF">2025-03-24T16:39:46Z</dcterms:created>
  <dcterms:modified xsi:type="dcterms:W3CDTF">2025-03-25T20:58:42Z</dcterms:modified>
</cp:coreProperties>
</file>