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FA2"/>
    <a:srgbClr val="C0C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B96B5-33A0-6AF6-E057-88DC4AFD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445B88-3CAF-2691-F1BF-BEFAC10DF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F42B2-989E-DB26-6B7A-EFA3DFE9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3982A-716C-EC8D-CE78-E32B7F92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1D80E-0522-0CE6-E1A6-B548103A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03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B2801-125B-FC05-F525-11F511D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225B23-DF6D-09B5-314E-67B605D7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C153F-0AC8-EA11-0301-8BD570B3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D6825-4E71-7164-F595-E18AA88C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A0772-DE29-6D6B-5245-9CBC1C79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16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CAD3BF-4FC9-9D5F-19EA-63294362D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3570D-65B3-E667-125F-71BCFCE9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347B5-3C57-9C45-CFA2-6691BE7C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B389B-A007-B230-A6F7-181BD7BB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3FBC2-B35E-3D0B-E427-1587AF96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4A410-E88A-A0C2-1830-E3735C54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3865B-77C1-055D-1139-E029501F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7B4BE-F53B-20BA-FAE0-828C7A76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04C6B-1801-336E-328C-60305E5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EA65D-176D-073B-2CE9-CFB3C4F7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2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ECBE3-08B8-A4E3-CB65-7B66AB2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9DD614-790F-3BDE-A415-8E057CF6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EA206-96E2-4050-C2CC-92D868A2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4F01E-118A-02DF-3F37-72157AE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5FDD3-35C2-BC77-82B8-764D350B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4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09A3E-A9BD-75EC-C129-783DC705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35A56-C570-2412-FFE6-009048B1E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C5396F-6055-847C-293A-9626FAEB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074A-4234-9C65-D378-B38BFDE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6C7837-2C2E-3D6A-F0AB-379CBA9A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2B136-9BE7-4EBE-914D-AB68F39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72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49DEB-1E13-1D90-6D9A-A2BB4989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DA1DCD-4763-C360-5F2A-4757693E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BD5BC-73F9-0A12-3B09-BDDC6FE69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7E9AC-D800-CD5F-8A90-1CFE93A3F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8E3547-BEBE-1BF7-8969-BDE9C8BDA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E21E27-92DD-2A38-712E-6331326C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579239-A48A-B944-511F-A18B0565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F65B92-78F2-4D3D-7EDE-8A9D32EF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4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512E-6B7D-54E9-E9A6-9DB9D57B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F9F4E6-3F0F-6B7C-AB9B-C736F1C9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208EA2-CB1C-E41E-BC76-E83A037F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46BFE6-5E82-DCF2-3CBF-3609327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4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03427D-A638-E114-A5BB-C8216028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02D10B-B6A6-372D-08C2-AD96FFB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6E6BDC-D1CC-4CDF-7145-F9E06C97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5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221C2-78E6-7A2D-805E-674C1608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CDC48-819A-19F5-0407-93C6D949E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F0BFF-DB34-5A44-8F66-A995CC49F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F0D48D-81C9-01EA-6524-2F72CB92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DA435-4D2C-54BE-A8CA-EC236307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019DAC-B7E6-D1E3-649C-B72304B9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80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C4E7E-FD96-8114-46DB-AFEF59FD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29CC54-D980-48AF-2926-E8A92DACD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9D7A1-2792-F6C6-10AC-7523D903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4DC56E-7116-E29B-CF77-4970B827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A434A-D76F-F4E0-DA7C-EA07A604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FE8098-0E55-E0AE-7925-07BE399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5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08DA17-0CBD-9535-C18A-37154A6A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0A1AC2-16DE-F2B0-9BDB-D34485CB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7B9DC-93A6-16B0-9C96-45024A848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C22C-1EFE-4142-8CA2-F8E70034E18C}" type="datetimeFigureOut">
              <a:rPr lang="es-ES" smtClean="0"/>
              <a:t>29/12/2023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A265E-3D1A-6DC6-502B-1841FDB6A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47CDE-9C6E-75AA-9051-CCAD19103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D071-10FC-4D82-B4CE-67DF599647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2">
            <a:extLst>
              <a:ext uri="{FF2B5EF4-FFF2-40B4-BE49-F238E27FC236}">
                <a16:creationId xmlns:a16="http://schemas.microsoft.com/office/drawing/2014/main" id="{14AF79E4-2EDC-DC86-FAF7-8C87C5B47379}"/>
              </a:ext>
            </a:extLst>
          </p:cNvPr>
          <p:cNvSpPr/>
          <p:nvPr/>
        </p:nvSpPr>
        <p:spPr>
          <a:xfrm>
            <a:off x="4407874" y="174252"/>
            <a:ext cx="1976699" cy="854505"/>
          </a:xfrm>
          <a:prstGeom prst="roundRect">
            <a:avLst>
              <a:gd name="adj" fmla="val 25379"/>
            </a:avLst>
          </a:prstGeom>
          <a:solidFill>
            <a:srgbClr val="C0CADA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448D23D0-0494-80C5-7FE1-600E46341ED3}"/>
              </a:ext>
            </a:extLst>
          </p:cNvPr>
          <p:cNvSpPr/>
          <p:nvPr/>
        </p:nvSpPr>
        <p:spPr>
          <a:xfrm>
            <a:off x="2351737" y="170955"/>
            <a:ext cx="1976699" cy="854505"/>
          </a:xfrm>
          <a:prstGeom prst="roundRect">
            <a:avLst>
              <a:gd name="adj" fmla="val 25379"/>
            </a:avLst>
          </a:prstGeom>
          <a:solidFill>
            <a:srgbClr val="828FA2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97E2FE0-BF92-ED90-CBE4-B6E2069D241D}"/>
              </a:ext>
            </a:extLst>
          </p:cNvPr>
          <p:cNvGrpSpPr/>
          <p:nvPr/>
        </p:nvGrpSpPr>
        <p:grpSpPr>
          <a:xfrm>
            <a:off x="2250584" y="1167043"/>
            <a:ext cx="3549399" cy="2473779"/>
            <a:chOff x="1866121" y="1167043"/>
            <a:chExt cx="3629061" cy="2473779"/>
          </a:xfrm>
        </p:grpSpPr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FFD6F393-6BCE-91CC-0A4B-A72FE5568C8A}"/>
                </a:ext>
              </a:extLst>
            </p:cNvPr>
            <p:cNvSpPr/>
            <p:nvPr/>
          </p:nvSpPr>
          <p:spPr>
            <a:xfrm>
              <a:off x="1866121" y="1167043"/>
              <a:ext cx="3629061" cy="2473777"/>
            </a:xfrm>
            <a:prstGeom prst="roundRect">
              <a:avLst>
                <a:gd name="adj" fmla="val 1253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C835D33F-5DE8-337D-942F-DD959E9A4D74}"/>
                </a:ext>
              </a:extLst>
            </p:cNvPr>
            <p:cNvSpPr/>
            <p:nvPr/>
          </p:nvSpPr>
          <p:spPr>
            <a:xfrm>
              <a:off x="1933226" y="1167045"/>
              <a:ext cx="3471258" cy="2473777"/>
            </a:xfrm>
            <a:prstGeom prst="roundRect">
              <a:avLst>
                <a:gd name="adj" fmla="val 125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1C9D2EA-B0AB-BD23-9335-2A8876E863A9}"/>
              </a:ext>
            </a:extLst>
          </p:cNvPr>
          <p:cNvGrpSpPr/>
          <p:nvPr/>
        </p:nvGrpSpPr>
        <p:grpSpPr>
          <a:xfrm>
            <a:off x="4456065" y="384558"/>
            <a:ext cx="463207" cy="427300"/>
            <a:chOff x="3095048" y="409201"/>
            <a:chExt cx="463207" cy="427300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74A424A0-0E8A-98E7-3DFD-1BF31A5B5D1B}"/>
                </a:ext>
              </a:extLst>
            </p:cNvPr>
            <p:cNvSpPr/>
            <p:nvPr/>
          </p:nvSpPr>
          <p:spPr>
            <a:xfrm>
              <a:off x="3095048" y="409201"/>
              <a:ext cx="463207" cy="4273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onut 24">
              <a:extLst>
                <a:ext uri="{FF2B5EF4-FFF2-40B4-BE49-F238E27FC236}">
                  <a16:creationId xmlns:a16="http://schemas.microsoft.com/office/drawing/2014/main" id="{57DB1D0C-8B85-2DDF-FDC5-AF97EE3B9D5F}"/>
                </a:ext>
              </a:extLst>
            </p:cNvPr>
            <p:cNvSpPr/>
            <p:nvPr/>
          </p:nvSpPr>
          <p:spPr>
            <a:xfrm>
              <a:off x="3185355" y="470305"/>
              <a:ext cx="282595" cy="284895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1455072-40F4-3274-DF54-DCBC23573A6A}"/>
              </a:ext>
            </a:extLst>
          </p:cNvPr>
          <p:cNvGrpSpPr/>
          <p:nvPr/>
        </p:nvGrpSpPr>
        <p:grpSpPr>
          <a:xfrm>
            <a:off x="2410105" y="389492"/>
            <a:ext cx="493957" cy="438495"/>
            <a:chOff x="3739968" y="510445"/>
            <a:chExt cx="493957" cy="438495"/>
          </a:xfrm>
        </p:grpSpPr>
        <p:sp>
          <p:nvSpPr>
            <p:cNvPr id="4" name="Rounded Rectangle 6">
              <a:extLst>
                <a:ext uri="{FF2B5EF4-FFF2-40B4-BE49-F238E27FC236}">
                  <a16:creationId xmlns:a16="http://schemas.microsoft.com/office/drawing/2014/main" id="{D3B8331D-4B28-02CA-2437-2C8ECB5B48DA}"/>
                </a:ext>
              </a:extLst>
            </p:cNvPr>
            <p:cNvSpPr/>
            <p:nvPr/>
          </p:nvSpPr>
          <p:spPr>
            <a:xfrm>
              <a:off x="3739968" y="510445"/>
              <a:ext cx="493957" cy="4384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0">
              <a:extLst>
                <a:ext uri="{FF2B5EF4-FFF2-40B4-BE49-F238E27FC236}">
                  <a16:creationId xmlns:a16="http://schemas.microsoft.com/office/drawing/2014/main" id="{05706E42-07C2-BFC9-8916-3CB321BC1F6D}"/>
                </a:ext>
              </a:extLst>
            </p:cNvPr>
            <p:cNvSpPr/>
            <p:nvPr/>
          </p:nvSpPr>
          <p:spPr>
            <a:xfrm>
              <a:off x="3856730" y="556096"/>
              <a:ext cx="262903" cy="341264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261DBF63-DB1B-96B8-3671-2BBC7CB92589}"/>
              </a:ext>
            </a:extLst>
          </p:cNvPr>
          <p:cNvSpPr/>
          <p:nvPr/>
        </p:nvSpPr>
        <p:spPr>
          <a:xfrm>
            <a:off x="6030688" y="1167043"/>
            <a:ext cx="3629061" cy="2473777"/>
          </a:xfrm>
          <a:prstGeom prst="roundRect">
            <a:avLst>
              <a:gd name="adj" fmla="val 125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7B1BC2A7-A9AB-DB90-B481-363EE966FDED}"/>
              </a:ext>
            </a:extLst>
          </p:cNvPr>
          <p:cNvSpPr/>
          <p:nvPr/>
        </p:nvSpPr>
        <p:spPr>
          <a:xfrm>
            <a:off x="6097793" y="1167045"/>
            <a:ext cx="3471258" cy="2473777"/>
          </a:xfrm>
          <a:prstGeom prst="roundRect">
            <a:avLst>
              <a:gd name="adj" fmla="val 125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01AF8E0-6620-D749-C00D-D2A9E9FA336C}"/>
              </a:ext>
            </a:extLst>
          </p:cNvPr>
          <p:cNvGrpSpPr/>
          <p:nvPr/>
        </p:nvGrpSpPr>
        <p:grpSpPr>
          <a:xfrm>
            <a:off x="2250584" y="4155950"/>
            <a:ext cx="7406599" cy="2473779"/>
            <a:chOff x="1866121" y="1167043"/>
            <a:chExt cx="3629061" cy="2473779"/>
          </a:xfrm>
        </p:grpSpPr>
        <p:sp>
          <p:nvSpPr>
            <p:cNvPr id="27" name="Rounded Rectangle 8">
              <a:extLst>
                <a:ext uri="{FF2B5EF4-FFF2-40B4-BE49-F238E27FC236}">
                  <a16:creationId xmlns:a16="http://schemas.microsoft.com/office/drawing/2014/main" id="{A4B926DB-BC4E-D551-6CC4-CFF5F5066E3E}"/>
                </a:ext>
              </a:extLst>
            </p:cNvPr>
            <p:cNvSpPr/>
            <p:nvPr/>
          </p:nvSpPr>
          <p:spPr>
            <a:xfrm>
              <a:off x="1866121" y="1167043"/>
              <a:ext cx="3629061" cy="2473777"/>
            </a:xfrm>
            <a:prstGeom prst="roundRect">
              <a:avLst>
                <a:gd name="adj" fmla="val 1253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D1B39774-C70F-B8D9-4EA0-BF0B399ED1EC}"/>
                </a:ext>
              </a:extLst>
            </p:cNvPr>
            <p:cNvSpPr/>
            <p:nvPr/>
          </p:nvSpPr>
          <p:spPr>
            <a:xfrm>
              <a:off x="1933226" y="1167045"/>
              <a:ext cx="3471258" cy="2473777"/>
            </a:xfrm>
            <a:prstGeom prst="roundRect">
              <a:avLst>
                <a:gd name="adj" fmla="val 125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A8D7DD6-0B87-AF56-599C-ED8F1FCACE1B}"/>
              </a:ext>
            </a:extLst>
          </p:cNvPr>
          <p:cNvGrpSpPr/>
          <p:nvPr/>
        </p:nvGrpSpPr>
        <p:grpSpPr>
          <a:xfrm>
            <a:off x="9806474" y="510445"/>
            <a:ext cx="2286000" cy="6119277"/>
            <a:chOff x="9806474" y="510445"/>
            <a:chExt cx="2286000" cy="6347555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EBE94200-EF8C-9E0E-2A23-C9B54B9B7071}"/>
                </a:ext>
              </a:extLst>
            </p:cNvPr>
            <p:cNvSpPr/>
            <p:nvPr/>
          </p:nvSpPr>
          <p:spPr>
            <a:xfrm>
              <a:off x="9806474" y="510445"/>
              <a:ext cx="2286000" cy="6244913"/>
            </a:xfrm>
            <a:prstGeom prst="roundRect">
              <a:avLst>
                <a:gd name="adj" fmla="val 1253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243607F5-0F04-7BC8-2E3F-256795260411}"/>
                </a:ext>
              </a:extLst>
            </p:cNvPr>
            <p:cNvSpPr/>
            <p:nvPr/>
          </p:nvSpPr>
          <p:spPr>
            <a:xfrm>
              <a:off x="9848744" y="510450"/>
              <a:ext cx="2186598" cy="6347550"/>
            </a:xfrm>
            <a:prstGeom prst="roundRect">
              <a:avLst>
                <a:gd name="adj" fmla="val 125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7A84F0A-C30F-0150-8A56-7A99001D3A4F}"/>
              </a:ext>
            </a:extLst>
          </p:cNvPr>
          <p:cNvGrpSpPr/>
          <p:nvPr/>
        </p:nvGrpSpPr>
        <p:grpSpPr>
          <a:xfrm>
            <a:off x="56318" y="613082"/>
            <a:ext cx="2066559" cy="6016645"/>
            <a:chOff x="1866121" y="1167043"/>
            <a:chExt cx="3629061" cy="2473779"/>
          </a:xfrm>
        </p:grpSpPr>
        <p:sp>
          <p:nvSpPr>
            <p:cNvPr id="34" name="Rounded Rectangle 8">
              <a:extLst>
                <a:ext uri="{FF2B5EF4-FFF2-40B4-BE49-F238E27FC236}">
                  <a16:creationId xmlns:a16="http://schemas.microsoft.com/office/drawing/2014/main" id="{07F79EA8-8DDA-0DC3-F09E-53D666356B2D}"/>
                </a:ext>
              </a:extLst>
            </p:cNvPr>
            <p:cNvSpPr/>
            <p:nvPr/>
          </p:nvSpPr>
          <p:spPr>
            <a:xfrm>
              <a:off x="1866121" y="1167043"/>
              <a:ext cx="3629061" cy="2473777"/>
            </a:xfrm>
            <a:prstGeom prst="roundRect">
              <a:avLst>
                <a:gd name="adj" fmla="val 1253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604D9AA8-FDE3-3A09-BBEE-F843A576926D}"/>
                </a:ext>
              </a:extLst>
            </p:cNvPr>
            <p:cNvSpPr/>
            <p:nvPr/>
          </p:nvSpPr>
          <p:spPr>
            <a:xfrm>
              <a:off x="1933226" y="1167045"/>
              <a:ext cx="3471258" cy="2473777"/>
            </a:xfrm>
            <a:prstGeom prst="roundRect">
              <a:avLst>
                <a:gd name="adj" fmla="val 125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473F9C5-CA12-CAC0-0FE4-428D001B92A1}"/>
              </a:ext>
            </a:extLst>
          </p:cNvPr>
          <p:cNvGrpSpPr/>
          <p:nvPr/>
        </p:nvGrpSpPr>
        <p:grpSpPr>
          <a:xfrm>
            <a:off x="6287947" y="-110922"/>
            <a:ext cx="3524906" cy="1181354"/>
            <a:chOff x="-2680015" y="3167707"/>
            <a:chExt cx="12228795" cy="3449951"/>
          </a:xfrm>
        </p:grpSpPr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63C7E3C2-7E1D-1565-EFD1-BB539B75D102}"/>
                </a:ext>
              </a:extLst>
            </p:cNvPr>
            <p:cNvSpPr txBox="1"/>
            <p:nvPr/>
          </p:nvSpPr>
          <p:spPr>
            <a:xfrm>
              <a:off x="-2643220" y="5539084"/>
              <a:ext cx="12192000" cy="10785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latin typeface="+mj-lt"/>
                  <a:cs typeface="Arial" pitchFamily="34" charset="0"/>
                </a:rPr>
                <a:t>Informe</a:t>
              </a:r>
              <a:endParaRPr lang="ko-KR" altLang="en-US" dirty="0">
                <a:latin typeface="+mj-lt"/>
                <a:cs typeface="Arial" pitchFamily="34" charset="0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6AE5678E-43BF-C8E1-2731-FEF7E20151DC}"/>
                </a:ext>
              </a:extLst>
            </p:cNvPr>
            <p:cNvSpPr txBox="1"/>
            <p:nvPr/>
          </p:nvSpPr>
          <p:spPr>
            <a:xfrm>
              <a:off x="-2680015" y="3167707"/>
              <a:ext cx="12192000" cy="20672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latin typeface="+mj-lt"/>
                </a:rPr>
                <a:t>Ventas</a:t>
              </a:r>
              <a:endParaRPr lang="ko-KR" altLang="en-US" sz="4000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58ED845-567F-0BD7-4353-C596DF303613}"/>
              </a:ext>
            </a:extLst>
          </p:cNvPr>
          <p:cNvCxnSpPr/>
          <p:nvPr/>
        </p:nvCxnSpPr>
        <p:spPr>
          <a:xfrm flipV="1">
            <a:off x="6867331" y="588109"/>
            <a:ext cx="2425959" cy="8855"/>
          </a:xfrm>
          <a:prstGeom prst="line">
            <a:avLst/>
          </a:prstGeom>
          <a:ln w="63500">
            <a:solidFill>
              <a:srgbClr val="C0CAD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66D3C56-295D-A516-68A7-FEE72A976DD2}"/>
              </a:ext>
            </a:extLst>
          </p:cNvPr>
          <p:cNvCxnSpPr>
            <a:cxnSpLocks/>
          </p:cNvCxnSpPr>
          <p:nvPr/>
        </p:nvCxnSpPr>
        <p:spPr>
          <a:xfrm flipV="1">
            <a:off x="7927893" y="597440"/>
            <a:ext cx="1365397" cy="4425"/>
          </a:xfrm>
          <a:prstGeom prst="line">
            <a:avLst/>
          </a:prstGeom>
          <a:ln w="63500">
            <a:solidFill>
              <a:srgbClr val="828F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95803-695B-407E-9EDA-C13B26180683}"/>
              </a:ext>
            </a:extLst>
          </p:cNvPr>
          <p:cNvSpPr/>
          <p:nvPr/>
        </p:nvSpPr>
        <p:spPr>
          <a:xfrm>
            <a:off x="1296954" y="103566"/>
            <a:ext cx="404843" cy="1241779"/>
          </a:xfrm>
          <a:prstGeom prst="roundRect">
            <a:avLst>
              <a:gd name="adj" fmla="val 6540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BB57E7-79FA-487D-84CA-3AEFB7F79181}"/>
              </a:ext>
            </a:extLst>
          </p:cNvPr>
          <p:cNvSpPr/>
          <p:nvPr/>
        </p:nvSpPr>
        <p:spPr>
          <a:xfrm>
            <a:off x="1907822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B52FA6-DEDD-444B-AACC-43BD3CDE2FF8}"/>
              </a:ext>
            </a:extLst>
          </p:cNvPr>
          <p:cNvSpPr/>
          <p:nvPr/>
        </p:nvSpPr>
        <p:spPr>
          <a:xfrm>
            <a:off x="8579554" y="1494923"/>
            <a:ext cx="3484927" cy="2548570"/>
          </a:xfrm>
          <a:prstGeom prst="roundRect">
            <a:avLst>
              <a:gd name="adj" fmla="val 6540"/>
            </a:avLst>
          </a:prstGeom>
          <a:solidFill>
            <a:srgbClr val="4C5F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02508D-9D68-4B3F-BE12-53B22EE5C175}"/>
              </a:ext>
            </a:extLst>
          </p:cNvPr>
          <p:cNvSpPr/>
          <p:nvPr/>
        </p:nvSpPr>
        <p:spPr>
          <a:xfrm>
            <a:off x="8567903" y="4205860"/>
            <a:ext cx="3496578" cy="2520824"/>
          </a:xfrm>
          <a:prstGeom prst="roundRect">
            <a:avLst>
              <a:gd name="adj" fmla="val 6540"/>
            </a:avLst>
          </a:prstGeom>
          <a:solidFill>
            <a:srgbClr val="4C5F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5504B-3B63-46F4-AE97-6F5E39AF982E}"/>
              </a:ext>
            </a:extLst>
          </p:cNvPr>
          <p:cNvGrpSpPr/>
          <p:nvPr/>
        </p:nvGrpSpPr>
        <p:grpSpPr>
          <a:xfrm>
            <a:off x="1399591" y="103569"/>
            <a:ext cx="6796453" cy="1241778"/>
            <a:chOff x="1896533" y="-31899"/>
            <a:chExt cx="1704622" cy="124177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1B133A-B367-464B-B671-317519B3FA41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67E22C-DA6D-4464-828E-056D1F4D5975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961E43-F4F0-41C4-AB77-7585EB621D5F}"/>
              </a:ext>
            </a:extLst>
          </p:cNvPr>
          <p:cNvGrpSpPr/>
          <p:nvPr/>
        </p:nvGrpSpPr>
        <p:grpSpPr>
          <a:xfrm>
            <a:off x="8579555" y="103566"/>
            <a:ext cx="3484926" cy="1241778"/>
            <a:chOff x="1896533" y="-31899"/>
            <a:chExt cx="1704622" cy="124177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651B596-EC9E-48D4-B5A3-3629C59F8431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1AB6F1D-CCA3-4C57-A4B1-131B619489CB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247B09-05B5-4D06-A672-E70ACCDC7CD2}"/>
              </a:ext>
            </a:extLst>
          </p:cNvPr>
          <p:cNvGrpSpPr/>
          <p:nvPr/>
        </p:nvGrpSpPr>
        <p:grpSpPr>
          <a:xfrm>
            <a:off x="194124" y="4442177"/>
            <a:ext cx="4056144" cy="2312254"/>
            <a:chOff x="5777089" y="1557866"/>
            <a:chExt cx="1975554" cy="28222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F2F525-3A17-4A23-AC08-5DF4B53608CC}"/>
                </a:ext>
              </a:extLst>
            </p:cNvPr>
            <p:cNvSpPr/>
            <p:nvPr/>
          </p:nvSpPr>
          <p:spPr>
            <a:xfrm>
              <a:off x="5810956" y="1557866"/>
              <a:ext cx="1941687" cy="2788355"/>
            </a:xfrm>
            <a:prstGeom prst="roundRect">
              <a:avLst>
                <a:gd name="adj" fmla="val 6540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38FC5D0-BB76-4678-AB26-E9DBB97A1115}"/>
                </a:ext>
              </a:extLst>
            </p:cNvPr>
            <p:cNvSpPr/>
            <p:nvPr/>
          </p:nvSpPr>
          <p:spPr>
            <a:xfrm>
              <a:off x="5777089" y="1591733"/>
              <a:ext cx="1941687" cy="2788355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103C8D-A656-4399-BDA6-F099F7167AC3}"/>
              </a:ext>
            </a:extLst>
          </p:cNvPr>
          <p:cNvSpPr/>
          <p:nvPr/>
        </p:nvSpPr>
        <p:spPr>
          <a:xfrm>
            <a:off x="4377429" y="1494923"/>
            <a:ext cx="4047065" cy="2548571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0341CB-2966-497A-9A86-7EFAA7250AD3}"/>
              </a:ext>
            </a:extLst>
          </p:cNvPr>
          <p:cNvSpPr/>
          <p:nvPr/>
        </p:nvSpPr>
        <p:spPr>
          <a:xfrm>
            <a:off x="203203" y="1494923"/>
            <a:ext cx="4047065" cy="1338590"/>
          </a:xfrm>
          <a:prstGeom prst="roundRect">
            <a:avLst>
              <a:gd name="adj" fmla="val 6540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2D3F9C6A-52CA-B791-89F0-6D918ACDBEBB}"/>
              </a:ext>
            </a:extLst>
          </p:cNvPr>
          <p:cNvSpPr/>
          <p:nvPr/>
        </p:nvSpPr>
        <p:spPr>
          <a:xfrm>
            <a:off x="203203" y="2981757"/>
            <a:ext cx="4047065" cy="1310843"/>
          </a:xfrm>
          <a:prstGeom prst="roundRect">
            <a:avLst>
              <a:gd name="adj" fmla="val 6540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id="{A4E4225C-A947-BBE7-CA13-D0BA1A3A6E89}"/>
              </a:ext>
            </a:extLst>
          </p:cNvPr>
          <p:cNvSpPr/>
          <p:nvPr/>
        </p:nvSpPr>
        <p:spPr>
          <a:xfrm>
            <a:off x="4377430" y="4205860"/>
            <a:ext cx="4047064" cy="2548571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CA18AA15-5A31-A466-2041-43B0C8024ECD}"/>
              </a:ext>
            </a:extLst>
          </p:cNvPr>
          <p:cNvSpPr/>
          <p:nvPr/>
        </p:nvSpPr>
        <p:spPr>
          <a:xfrm>
            <a:off x="3377681" y="4154865"/>
            <a:ext cx="8777768" cy="578498"/>
          </a:xfrm>
          <a:prstGeom prst="roundRect">
            <a:avLst>
              <a:gd name="adj" fmla="val 654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0FC4E00F-6E88-A257-1A5D-9EBF1F31C591}"/>
              </a:ext>
            </a:extLst>
          </p:cNvPr>
          <p:cNvSpPr/>
          <p:nvPr/>
        </p:nvSpPr>
        <p:spPr>
          <a:xfrm>
            <a:off x="7978442" y="651968"/>
            <a:ext cx="4177007" cy="578498"/>
          </a:xfrm>
          <a:prstGeom prst="roundRect">
            <a:avLst>
              <a:gd name="adj" fmla="val 654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5">
            <a:extLst>
              <a:ext uri="{FF2B5EF4-FFF2-40B4-BE49-F238E27FC236}">
                <a16:creationId xmlns:a16="http://schemas.microsoft.com/office/drawing/2014/main" id="{8557BA57-4AAD-A0A6-7F92-D7A980E7E703}"/>
              </a:ext>
            </a:extLst>
          </p:cNvPr>
          <p:cNvSpPr/>
          <p:nvPr/>
        </p:nvSpPr>
        <p:spPr>
          <a:xfrm>
            <a:off x="3631162" y="651968"/>
            <a:ext cx="4177007" cy="578498"/>
          </a:xfrm>
          <a:prstGeom prst="roundRect">
            <a:avLst>
              <a:gd name="adj" fmla="val 654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25">
            <a:extLst>
              <a:ext uri="{FF2B5EF4-FFF2-40B4-BE49-F238E27FC236}">
                <a16:creationId xmlns:a16="http://schemas.microsoft.com/office/drawing/2014/main" id="{AC44FC48-D3EE-94F7-6F0D-C6C036419142}"/>
              </a:ext>
            </a:extLst>
          </p:cNvPr>
          <p:cNvSpPr/>
          <p:nvPr/>
        </p:nvSpPr>
        <p:spPr>
          <a:xfrm>
            <a:off x="93305" y="440091"/>
            <a:ext cx="3284376" cy="578498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25">
            <a:extLst>
              <a:ext uri="{FF2B5EF4-FFF2-40B4-BE49-F238E27FC236}">
                <a16:creationId xmlns:a16="http://schemas.microsoft.com/office/drawing/2014/main" id="{57D2C532-EDD2-92C3-F1D5-8BD16EF34E3F}"/>
              </a:ext>
            </a:extLst>
          </p:cNvPr>
          <p:cNvSpPr/>
          <p:nvPr/>
        </p:nvSpPr>
        <p:spPr>
          <a:xfrm>
            <a:off x="93309" y="1942319"/>
            <a:ext cx="3284376" cy="578498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25">
            <a:extLst>
              <a:ext uri="{FF2B5EF4-FFF2-40B4-BE49-F238E27FC236}">
                <a16:creationId xmlns:a16="http://schemas.microsoft.com/office/drawing/2014/main" id="{97C103D1-2030-29FE-EE56-4C005BB7436A}"/>
              </a:ext>
            </a:extLst>
          </p:cNvPr>
          <p:cNvSpPr/>
          <p:nvPr/>
        </p:nvSpPr>
        <p:spPr>
          <a:xfrm>
            <a:off x="346787" y="718458"/>
            <a:ext cx="2777413" cy="1064462"/>
          </a:xfrm>
          <a:prstGeom prst="roundRect">
            <a:avLst>
              <a:gd name="adj" fmla="val 654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3502F662-A4B8-08C0-3115-8F7DF07A78BA}"/>
              </a:ext>
            </a:extLst>
          </p:cNvPr>
          <p:cNvSpPr/>
          <p:nvPr/>
        </p:nvSpPr>
        <p:spPr>
          <a:xfrm>
            <a:off x="351452" y="2202025"/>
            <a:ext cx="2777413" cy="1063684"/>
          </a:xfrm>
          <a:prstGeom prst="roundRect">
            <a:avLst>
              <a:gd name="adj" fmla="val 654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25">
            <a:extLst>
              <a:ext uri="{FF2B5EF4-FFF2-40B4-BE49-F238E27FC236}">
                <a16:creationId xmlns:a16="http://schemas.microsoft.com/office/drawing/2014/main" id="{4DACF719-387C-BFB7-7B84-6E51CBB6B11A}"/>
              </a:ext>
            </a:extLst>
          </p:cNvPr>
          <p:cNvSpPr/>
          <p:nvPr/>
        </p:nvSpPr>
        <p:spPr>
          <a:xfrm>
            <a:off x="93305" y="3429000"/>
            <a:ext cx="3284376" cy="578498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25">
            <a:extLst>
              <a:ext uri="{FF2B5EF4-FFF2-40B4-BE49-F238E27FC236}">
                <a16:creationId xmlns:a16="http://schemas.microsoft.com/office/drawing/2014/main" id="{A12E7CCE-5C56-46F5-2625-A950F39574DC}"/>
              </a:ext>
            </a:extLst>
          </p:cNvPr>
          <p:cNvSpPr/>
          <p:nvPr/>
        </p:nvSpPr>
        <p:spPr>
          <a:xfrm>
            <a:off x="214608" y="3732242"/>
            <a:ext cx="3030895" cy="2985799"/>
          </a:xfrm>
          <a:prstGeom prst="roundRect">
            <a:avLst>
              <a:gd name="adj" fmla="val 654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25">
            <a:extLst>
              <a:ext uri="{FF2B5EF4-FFF2-40B4-BE49-F238E27FC236}">
                <a16:creationId xmlns:a16="http://schemas.microsoft.com/office/drawing/2014/main" id="{3B8CE1C6-F908-D034-815D-9111D9B0DE45}"/>
              </a:ext>
            </a:extLst>
          </p:cNvPr>
          <p:cNvSpPr/>
          <p:nvPr/>
        </p:nvSpPr>
        <p:spPr>
          <a:xfrm>
            <a:off x="3498984" y="4418441"/>
            <a:ext cx="8599711" cy="2364917"/>
          </a:xfrm>
          <a:prstGeom prst="roundRect">
            <a:avLst>
              <a:gd name="adj" fmla="val 654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id="{D6871B18-F970-A7DE-B416-5E5A84BB71F0}"/>
              </a:ext>
            </a:extLst>
          </p:cNvPr>
          <p:cNvSpPr/>
          <p:nvPr/>
        </p:nvSpPr>
        <p:spPr>
          <a:xfrm>
            <a:off x="3884644" y="979721"/>
            <a:ext cx="3783562" cy="3112527"/>
          </a:xfrm>
          <a:prstGeom prst="roundRect">
            <a:avLst>
              <a:gd name="adj" fmla="val 654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25">
            <a:extLst>
              <a:ext uri="{FF2B5EF4-FFF2-40B4-BE49-F238E27FC236}">
                <a16:creationId xmlns:a16="http://schemas.microsoft.com/office/drawing/2014/main" id="{E6710251-9BCB-27F8-DF33-B766FB8C995A}"/>
              </a:ext>
            </a:extLst>
          </p:cNvPr>
          <p:cNvSpPr/>
          <p:nvPr/>
        </p:nvSpPr>
        <p:spPr>
          <a:xfrm>
            <a:off x="8175165" y="970389"/>
            <a:ext cx="3783562" cy="3112527"/>
          </a:xfrm>
          <a:prstGeom prst="roundRect">
            <a:avLst>
              <a:gd name="adj" fmla="val 654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54DC6D-5285-C58C-F823-AD7419B83062}"/>
              </a:ext>
            </a:extLst>
          </p:cNvPr>
          <p:cNvGrpSpPr/>
          <p:nvPr/>
        </p:nvGrpSpPr>
        <p:grpSpPr>
          <a:xfrm>
            <a:off x="5253133" y="37324"/>
            <a:ext cx="5085185" cy="552058"/>
            <a:chOff x="2643673" y="-312580"/>
            <a:chExt cx="9511776" cy="864638"/>
          </a:xfrm>
        </p:grpSpPr>
        <p:sp>
          <p:nvSpPr>
            <p:cNvPr id="18" name="Rectangle: Rounded Corners 25">
              <a:extLst>
                <a:ext uri="{FF2B5EF4-FFF2-40B4-BE49-F238E27FC236}">
                  <a16:creationId xmlns:a16="http://schemas.microsoft.com/office/drawing/2014/main" id="{412B4751-5363-926C-0C86-745D8A4B33FD}"/>
                </a:ext>
              </a:extLst>
            </p:cNvPr>
            <p:cNvSpPr/>
            <p:nvPr/>
          </p:nvSpPr>
          <p:spPr>
            <a:xfrm>
              <a:off x="2643673" y="-312580"/>
              <a:ext cx="9511776" cy="57849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25">
              <a:extLst>
                <a:ext uri="{FF2B5EF4-FFF2-40B4-BE49-F238E27FC236}">
                  <a16:creationId xmlns:a16="http://schemas.microsoft.com/office/drawing/2014/main" id="{476B989C-16AA-52C9-6DF8-CF4D08675DEF}"/>
                </a:ext>
              </a:extLst>
            </p:cNvPr>
            <p:cNvSpPr/>
            <p:nvPr/>
          </p:nvSpPr>
          <p:spPr>
            <a:xfrm>
              <a:off x="2643673" y="-26440"/>
              <a:ext cx="9511776" cy="57849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483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Antonio Juan Magallanes</dc:creator>
  <cp:lastModifiedBy>Vicente Antonio Juan Magallanes</cp:lastModifiedBy>
  <cp:revision>14</cp:revision>
  <dcterms:created xsi:type="dcterms:W3CDTF">2023-12-28T15:23:02Z</dcterms:created>
  <dcterms:modified xsi:type="dcterms:W3CDTF">2023-12-29T11:30:44Z</dcterms:modified>
</cp:coreProperties>
</file>