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294F"/>
    <a:srgbClr val="3177EE"/>
    <a:srgbClr val="54DFE8"/>
    <a:srgbClr val="EC42A0"/>
    <a:srgbClr val="606F99"/>
    <a:srgbClr val="6E487C"/>
    <a:srgbClr val="6816A6"/>
    <a:srgbClr val="5489F6"/>
    <a:srgbClr val="1E2140"/>
    <a:srgbClr val="973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9271" autoAdjust="0"/>
  </p:normalViewPr>
  <p:slideViewPr>
    <p:cSldViewPr snapToGrid="0">
      <p:cViewPr>
        <p:scale>
          <a:sx n="70" d="100"/>
          <a:sy n="70" d="100"/>
        </p:scale>
        <p:origin x="44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92AFA-D63D-DC4B-6BF8-06E2E4C92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584A53-1D71-FD37-D74A-B20EEBAC1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5C6840-92AB-9B45-AEF8-5EF78ACD0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F10640-4AFC-A432-982E-A204E618B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849939-E815-B2E9-5AE1-A004154E4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3487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B52B09-B424-9EB5-9F7D-A28D64977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7C90BD-76BF-DC15-BD7A-D0364AEA33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79D06-E086-5584-D2EB-3BC5F39B3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2C2916-F134-427D-283C-A62CD40D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9C2B02-484A-40BB-557B-3E97D479B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8566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7CC6B6-BF51-8704-FD86-729BB7871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DF6B8F0-EE23-9999-B34F-1DAEF2EDA5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704CD4-F97C-A64B-4AAF-B951D7B8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02898A-7D77-A76E-A424-79C985E0D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7E5EE-12E9-B673-B33C-A21CD33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722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7B030D-C345-9B47-D0D1-0BDFF200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E4251F-4D24-5901-A02D-14CB92BA6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EFAD3B-E55E-F9DB-8C98-4DDA640C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3C3128-9CB3-DB9D-F25B-2F00AC517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109315-8D19-CAD4-CA2F-7EE7D158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80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C3E45D-18C4-2A4A-777C-F0F450993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D9E70C-B3FD-7F15-4B38-0A2F70541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9F5B18-2AC7-E9FE-119F-CA68EFCF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0AD7A1-5339-F591-7CCD-DE1BD2DAC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CD8C08-2CD1-1CCE-4115-7A261077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871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B7DAC-F6B2-4CEE-09A3-541FB162D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794BD4-C7BD-5811-4122-72B231692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65C4F6-A9E3-B8A0-AC54-48846732D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119D58B-4735-DC7F-AF7D-61370410E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AD77838-FAFB-B1EF-202F-9204E82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BDA598-D789-5B8B-AF30-4298900A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66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3A31D4-81F3-397C-3C62-B52ADF83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22CA19-B344-6852-A97E-B34D245E9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85AA9C5-4D35-A2B2-7696-06628166D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154A43-1004-325A-6E59-9BCC76933B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5B548C-A577-C5E2-D150-413CD98618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E591F6-8063-EC84-23AA-EE2AB1C8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2772F4-F1BA-53A4-D3FF-3F5765141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93FFEB-2AF4-2381-BF8E-D347AB46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168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7F678-1CCB-6217-6F15-F9E07C85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C1176E7-C73A-0051-A37C-13978AEED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D67D9-325A-8D69-7C74-4BF2007E1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2D1D9E6-DC8F-A878-B3F6-41FD866D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114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F1DD50-EDA6-10E8-890A-9FFF2BAA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1A96EA-AB28-B415-792D-6387F78D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79937F-3AD7-573D-4B91-A22880083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28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7C1DE-552C-87AD-FAC0-2332D54A8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9D82E-1EE7-AD05-E976-F1AEC205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7A738D-A7E8-5A72-8916-6ED30A0D7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1C1949F-FE40-7067-5A59-E22FFF75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7A19BE-FF77-2354-048A-F4414448C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3F15D3-6889-C2C8-9B2C-7A6FE419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724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8D9EE-6378-E2BF-5B05-4B37F2F26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F3F8F57-6549-D12E-7E52-D2F44B75F6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7B4A30-4A46-BD52-8665-82605611A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808239-222B-A8DF-71B7-C91E1DB3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27223B-48E8-791B-9C54-F5B7EABC5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DC2709-B8A5-4C43-9E31-E15CBBD7F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651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21FCE91-8AB1-9EF9-3D92-90AFB6958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724BAB-5D83-53E1-1E23-7B0A7C79D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3D52D2D-B427-04A5-CEA5-F4898173B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A71D7-960B-41E9-9F5E-05FE2CB59EB2}" type="datetimeFigureOut">
              <a:rPr lang="es-ES" smtClean="0"/>
              <a:t>02/11/2023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6387D-2A9F-89D9-C9A2-229CD9FDFA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2B41F-7B39-2033-AE84-0C717D7F1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365AE-9B1D-4D0C-ACC9-6D61CC8E71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67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EC915A-4133-2D66-50C4-66152CA12831}"/>
              </a:ext>
            </a:extLst>
          </p:cNvPr>
          <p:cNvSpPr/>
          <p:nvPr/>
        </p:nvSpPr>
        <p:spPr>
          <a:xfrm>
            <a:off x="1646145" y="9236"/>
            <a:ext cx="10549308" cy="6858000"/>
          </a:xfrm>
          <a:prstGeom prst="rect">
            <a:avLst/>
          </a:prstGeom>
          <a:solidFill>
            <a:srgbClr val="252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EBA5DB98-B4B5-E9D6-A905-1BF45E7854B0}"/>
              </a:ext>
            </a:extLst>
          </p:cNvPr>
          <p:cNvSpPr/>
          <p:nvPr/>
        </p:nvSpPr>
        <p:spPr>
          <a:xfrm>
            <a:off x="-8878" y="0"/>
            <a:ext cx="1656941" cy="6858000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E9D86E7-2606-BF69-9CED-CA89B57F667E}"/>
              </a:ext>
            </a:extLst>
          </p:cNvPr>
          <p:cNvSpPr/>
          <p:nvPr/>
        </p:nvSpPr>
        <p:spPr>
          <a:xfrm>
            <a:off x="12179490" y="0"/>
            <a:ext cx="285923" cy="6858000"/>
          </a:xfrm>
          <a:prstGeom prst="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1A2151D-842F-8CA8-8039-EB4637DFB3AB}"/>
              </a:ext>
            </a:extLst>
          </p:cNvPr>
          <p:cNvSpPr/>
          <p:nvPr/>
        </p:nvSpPr>
        <p:spPr>
          <a:xfrm>
            <a:off x="1519383" y="1142830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EA95F79D-AAD2-BB7C-C1C1-42B631DE448D}"/>
              </a:ext>
            </a:extLst>
          </p:cNvPr>
          <p:cNvSpPr/>
          <p:nvPr/>
        </p:nvSpPr>
        <p:spPr>
          <a:xfrm rot="10800000">
            <a:off x="8188" y="0"/>
            <a:ext cx="1656941" cy="6848764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575DA27-1F07-B00A-3954-63A5760C86F6}"/>
              </a:ext>
            </a:extLst>
          </p:cNvPr>
          <p:cNvSpPr txBox="1"/>
          <p:nvPr/>
        </p:nvSpPr>
        <p:spPr>
          <a:xfrm>
            <a:off x="-311" y="1427726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8167BA-5358-CDDC-A871-9D90A6720416}"/>
              </a:ext>
            </a:extLst>
          </p:cNvPr>
          <p:cNvSpPr txBox="1"/>
          <p:nvPr/>
        </p:nvSpPr>
        <p:spPr>
          <a:xfrm>
            <a:off x="9475" y="2217510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Detalle</a:t>
            </a:r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9142CEE-AF8F-E040-06B6-92A0070B6010}"/>
              </a:ext>
            </a:extLst>
          </p:cNvPr>
          <p:cNvSpPr/>
          <p:nvPr/>
        </p:nvSpPr>
        <p:spPr>
          <a:xfrm>
            <a:off x="1428358" y="2199804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5B26BCD-EA17-D5F8-E9EF-7CC44A4219BC}"/>
              </a:ext>
            </a:extLst>
          </p:cNvPr>
          <p:cNvSpPr/>
          <p:nvPr/>
        </p:nvSpPr>
        <p:spPr>
          <a:xfrm>
            <a:off x="1422416" y="1425982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2595184-9ECD-5D57-5030-4A08A07ED86F}"/>
              </a:ext>
            </a:extLst>
          </p:cNvPr>
          <p:cNvSpPr/>
          <p:nvPr/>
        </p:nvSpPr>
        <p:spPr>
          <a:xfrm>
            <a:off x="1526938" y="1580276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ACB1ADE-998A-BA8A-658C-2F836E8E6751}"/>
              </a:ext>
            </a:extLst>
          </p:cNvPr>
          <p:cNvSpPr/>
          <p:nvPr/>
        </p:nvSpPr>
        <p:spPr>
          <a:xfrm>
            <a:off x="1522093" y="2365543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A7FD98A-E64B-9D9C-E4A0-6E573BBE1E80}"/>
              </a:ext>
            </a:extLst>
          </p:cNvPr>
          <p:cNvSpPr/>
          <p:nvPr/>
        </p:nvSpPr>
        <p:spPr>
          <a:xfrm>
            <a:off x="1429830" y="629170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1EA812-72FF-54AF-EEBA-7C15ABFE0325}"/>
              </a:ext>
            </a:extLst>
          </p:cNvPr>
          <p:cNvSpPr/>
          <p:nvPr/>
        </p:nvSpPr>
        <p:spPr>
          <a:xfrm>
            <a:off x="1520309" y="789536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52B76C7-4186-E287-026C-AB510AB6E327}"/>
              </a:ext>
            </a:extLst>
          </p:cNvPr>
          <p:cNvSpPr txBox="1"/>
          <p:nvPr/>
        </p:nvSpPr>
        <p:spPr>
          <a:xfrm>
            <a:off x="1420" y="628761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13AA0FE2-893C-E1B6-BDFD-BE45F3400A2F}"/>
              </a:ext>
            </a:extLst>
          </p:cNvPr>
          <p:cNvSpPr/>
          <p:nvPr/>
        </p:nvSpPr>
        <p:spPr>
          <a:xfrm>
            <a:off x="9220200" y="36340"/>
            <a:ext cx="3245381" cy="592421"/>
          </a:xfrm>
          <a:prstGeom prst="round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ABC0B666-0353-A31D-7DE3-854FFA82C946}"/>
              </a:ext>
            </a:extLst>
          </p:cNvPr>
          <p:cNvSpPr/>
          <p:nvPr/>
        </p:nvSpPr>
        <p:spPr>
          <a:xfrm>
            <a:off x="-8877" y="19015"/>
            <a:ext cx="1629860" cy="481338"/>
          </a:xfrm>
          <a:prstGeom prst="round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553B387-0809-0D44-00CD-BBE11D1DEF33}"/>
              </a:ext>
            </a:extLst>
          </p:cNvPr>
          <p:cNvSpPr/>
          <p:nvPr/>
        </p:nvSpPr>
        <p:spPr>
          <a:xfrm>
            <a:off x="3130320" y="980663"/>
            <a:ext cx="1632180" cy="1067212"/>
          </a:xfrm>
          <a:prstGeom prst="roundRect">
            <a:avLst/>
          </a:prstGeom>
          <a:solidFill>
            <a:srgbClr val="681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9" name="Imagen 78" descr="Logotipo&#10;&#10;Descripción generada automáticamente">
            <a:extLst>
              <a:ext uri="{FF2B5EF4-FFF2-40B4-BE49-F238E27FC236}">
                <a16:creationId xmlns:a16="http://schemas.microsoft.com/office/drawing/2014/main" id="{376B0078-C510-2F61-D08D-F3C40179E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142" y="223395"/>
            <a:ext cx="2569256" cy="2569256"/>
          </a:xfrm>
          <a:prstGeom prst="rect">
            <a:avLst/>
          </a:prstGeom>
        </p:spPr>
      </p:pic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718859C-0E47-8D12-F18C-F3E732511A61}"/>
              </a:ext>
            </a:extLst>
          </p:cNvPr>
          <p:cNvSpPr txBox="1"/>
          <p:nvPr/>
        </p:nvSpPr>
        <p:spPr>
          <a:xfrm>
            <a:off x="4617315" y="679972"/>
            <a:ext cx="5231535" cy="2554545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NORTH AMERICA RETAIL SUPPLY CHAIN AND SALES ANALYSIS</a:t>
            </a:r>
            <a:endParaRPr lang="es-ES" sz="40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Forma libre: forma 2">
            <a:extLst>
              <a:ext uri="{FF2B5EF4-FFF2-40B4-BE49-F238E27FC236}">
                <a16:creationId xmlns:a16="http://schemas.microsoft.com/office/drawing/2014/main" id="{46B53348-17EF-8C64-C058-D8E70A45D8DD}"/>
              </a:ext>
            </a:extLst>
          </p:cNvPr>
          <p:cNvSpPr/>
          <p:nvPr/>
        </p:nvSpPr>
        <p:spPr>
          <a:xfrm rot="4250326">
            <a:off x="10040134" y="3338811"/>
            <a:ext cx="1656941" cy="6848764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6" name="Forma libre: forma 5">
            <a:extLst>
              <a:ext uri="{FF2B5EF4-FFF2-40B4-BE49-F238E27FC236}">
                <a16:creationId xmlns:a16="http://schemas.microsoft.com/office/drawing/2014/main" id="{DD77F0E0-5784-42B9-1EDF-DC7DA7EAA025}"/>
              </a:ext>
            </a:extLst>
          </p:cNvPr>
          <p:cNvSpPr/>
          <p:nvPr/>
        </p:nvSpPr>
        <p:spPr>
          <a:xfrm rot="6848731">
            <a:off x="459602" y="3078029"/>
            <a:ext cx="1656941" cy="6848764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252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5" name="Forma libre: forma 4">
            <a:extLst>
              <a:ext uri="{FF2B5EF4-FFF2-40B4-BE49-F238E27FC236}">
                <a16:creationId xmlns:a16="http://schemas.microsoft.com/office/drawing/2014/main" id="{1B00ACAF-0862-AFC3-142C-25CCE07703D1}"/>
              </a:ext>
            </a:extLst>
          </p:cNvPr>
          <p:cNvSpPr/>
          <p:nvPr/>
        </p:nvSpPr>
        <p:spPr>
          <a:xfrm rot="6848731">
            <a:off x="3701758" y="4544762"/>
            <a:ext cx="1656941" cy="6848764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9CA18909-B671-9E96-3089-395294FF427A}"/>
              </a:ext>
            </a:extLst>
          </p:cNvPr>
          <p:cNvSpPr/>
          <p:nvPr/>
        </p:nvSpPr>
        <p:spPr>
          <a:xfrm>
            <a:off x="5540829" y="3445643"/>
            <a:ext cx="4198892" cy="1122508"/>
          </a:xfrm>
          <a:custGeom>
            <a:avLst/>
            <a:gdLst>
              <a:gd name="connsiteX0" fmla="*/ 4517559 w 4517558"/>
              <a:gd name="connsiteY0" fmla="*/ 0 h 1355271"/>
              <a:gd name="connsiteX1" fmla="*/ 0 w 4517558"/>
              <a:gd name="connsiteY1" fmla="*/ 0 h 1355271"/>
              <a:gd name="connsiteX2" fmla="*/ 0 w 4517558"/>
              <a:gd name="connsiteY2" fmla="*/ 1355271 h 1355271"/>
              <a:gd name="connsiteX3" fmla="*/ 4517559 w 4517558"/>
              <a:gd name="connsiteY3" fmla="*/ 1355271 h 1355271"/>
              <a:gd name="connsiteX4" fmla="*/ 4517559 w 4517558"/>
              <a:gd name="connsiteY4" fmla="*/ 0 h 135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7558" h="1355271">
                <a:moveTo>
                  <a:pt x="4517559" y="0"/>
                </a:moveTo>
                <a:lnTo>
                  <a:pt x="0" y="0"/>
                </a:lnTo>
                <a:lnTo>
                  <a:pt x="0" y="1355271"/>
                </a:lnTo>
                <a:lnTo>
                  <a:pt x="4517559" y="1355271"/>
                </a:lnTo>
                <a:lnTo>
                  <a:pt x="4517559" y="0"/>
                </a:lnTo>
                <a:close/>
              </a:path>
            </a:pathLst>
          </a:custGeom>
          <a:solidFill>
            <a:srgbClr val="FF0000"/>
          </a:solidFill>
          <a:ln w="33867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2" name="Forma libre: forma 11">
            <a:extLst>
              <a:ext uri="{FF2B5EF4-FFF2-40B4-BE49-F238E27FC236}">
                <a16:creationId xmlns:a16="http://schemas.microsoft.com/office/drawing/2014/main" id="{48B6B414-6B08-625B-A2A6-6694EA908CEB}"/>
              </a:ext>
            </a:extLst>
          </p:cNvPr>
          <p:cNvSpPr/>
          <p:nvPr/>
        </p:nvSpPr>
        <p:spPr>
          <a:xfrm>
            <a:off x="6260245" y="3651095"/>
            <a:ext cx="3270483" cy="662659"/>
          </a:xfrm>
          <a:custGeom>
            <a:avLst/>
            <a:gdLst>
              <a:gd name="connsiteX0" fmla="*/ 1287485 w 3270483"/>
              <a:gd name="connsiteY0" fmla="*/ 526726 h 662659"/>
              <a:gd name="connsiteX1" fmla="*/ 1328651 w 3270483"/>
              <a:gd name="connsiteY1" fmla="*/ 547733 h 662659"/>
              <a:gd name="connsiteX2" fmla="*/ 1378390 w 3270483"/>
              <a:gd name="connsiteY2" fmla="*/ 553154 h 662659"/>
              <a:gd name="connsiteX3" fmla="*/ 1502668 w 3270483"/>
              <a:gd name="connsiteY3" fmla="*/ 524422 h 662659"/>
              <a:gd name="connsiteX4" fmla="*/ 1502668 w 3270483"/>
              <a:gd name="connsiteY4" fmla="*/ 602113 h 662659"/>
              <a:gd name="connsiteX5" fmla="*/ 1371376 w 3270483"/>
              <a:gd name="connsiteY5" fmla="*/ 626948 h 662659"/>
              <a:gd name="connsiteX6" fmla="*/ 1216774 w 3270483"/>
              <a:gd name="connsiteY6" fmla="*/ 567520 h 662659"/>
              <a:gd name="connsiteX7" fmla="*/ 1163579 w 3270483"/>
              <a:gd name="connsiteY7" fmla="*/ 395841 h 662659"/>
              <a:gd name="connsiteX8" fmla="*/ 1216774 w 3270483"/>
              <a:gd name="connsiteY8" fmla="*/ 224162 h 662659"/>
              <a:gd name="connsiteX9" fmla="*/ 1371376 w 3270483"/>
              <a:gd name="connsiteY9" fmla="*/ 164699 h 662659"/>
              <a:gd name="connsiteX10" fmla="*/ 1502668 w 3270483"/>
              <a:gd name="connsiteY10" fmla="*/ 189569 h 662659"/>
              <a:gd name="connsiteX11" fmla="*/ 1502668 w 3270483"/>
              <a:gd name="connsiteY11" fmla="*/ 267632 h 662659"/>
              <a:gd name="connsiteX12" fmla="*/ 1379914 w 3270483"/>
              <a:gd name="connsiteY12" fmla="*/ 238155 h 662659"/>
              <a:gd name="connsiteX13" fmla="*/ 1378356 w 3270483"/>
              <a:gd name="connsiteY13" fmla="*/ 238155 h 662659"/>
              <a:gd name="connsiteX14" fmla="*/ 1282030 w 3270483"/>
              <a:gd name="connsiteY14" fmla="*/ 270004 h 662659"/>
              <a:gd name="connsiteX15" fmla="*/ 1247098 w 3270483"/>
              <a:gd name="connsiteY15" fmla="*/ 395434 h 662659"/>
              <a:gd name="connsiteX16" fmla="*/ 1257195 w 3270483"/>
              <a:gd name="connsiteY16" fmla="*/ 477767 h 662659"/>
              <a:gd name="connsiteX17" fmla="*/ 1287485 w 3270483"/>
              <a:gd name="connsiteY17" fmla="*/ 526726 h 662659"/>
              <a:gd name="connsiteX18" fmla="*/ 1847618 w 3270483"/>
              <a:gd name="connsiteY18" fmla="*/ 619969 h 662659"/>
              <a:gd name="connsiteX19" fmla="*/ 1847618 w 3270483"/>
              <a:gd name="connsiteY19" fmla="*/ 352709 h 662659"/>
              <a:gd name="connsiteX20" fmla="*/ 1820039 w 3270483"/>
              <a:gd name="connsiteY20" fmla="*/ 264955 h 662659"/>
              <a:gd name="connsiteX21" fmla="*/ 1747769 w 3270483"/>
              <a:gd name="connsiteY21" fmla="*/ 242797 h 662659"/>
              <a:gd name="connsiteX22" fmla="*/ 1637450 w 3270483"/>
              <a:gd name="connsiteY22" fmla="*/ 264142 h 662659"/>
              <a:gd name="connsiteX23" fmla="*/ 1637450 w 3270483"/>
              <a:gd name="connsiteY23" fmla="*/ 619562 h 662659"/>
              <a:gd name="connsiteX24" fmla="*/ 1555896 w 3270483"/>
              <a:gd name="connsiteY24" fmla="*/ 619562 h 662659"/>
              <a:gd name="connsiteX25" fmla="*/ 1555896 w 3270483"/>
              <a:gd name="connsiteY25" fmla="*/ 0 h 662659"/>
              <a:gd name="connsiteX26" fmla="*/ 1637450 w 3270483"/>
              <a:gd name="connsiteY26" fmla="*/ 0 h 662659"/>
              <a:gd name="connsiteX27" fmla="*/ 1637450 w 3270483"/>
              <a:gd name="connsiteY27" fmla="*/ 186451 h 662659"/>
              <a:gd name="connsiteX28" fmla="*/ 1755562 w 3270483"/>
              <a:gd name="connsiteY28" fmla="*/ 164327 h 662659"/>
              <a:gd name="connsiteX29" fmla="*/ 1884888 w 3270483"/>
              <a:gd name="connsiteY29" fmla="*/ 214031 h 662659"/>
              <a:gd name="connsiteX30" fmla="*/ 1931137 w 3270483"/>
              <a:gd name="connsiteY30" fmla="*/ 355454 h 662659"/>
              <a:gd name="connsiteX31" fmla="*/ 1931137 w 3270483"/>
              <a:gd name="connsiteY31" fmla="*/ 619189 h 662659"/>
              <a:gd name="connsiteX32" fmla="*/ 1847618 w 3270483"/>
              <a:gd name="connsiteY32" fmla="*/ 619969 h 662659"/>
              <a:gd name="connsiteX33" fmla="*/ 2349069 w 3270483"/>
              <a:gd name="connsiteY33" fmla="*/ 510429 h 662659"/>
              <a:gd name="connsiteX34" fmla="*/ 2335516 w 3270483"/>
              <a:gd name="connsiteY34" fmla="*/ 546954 h 662659"/>
              <a:gd name="connsiteX35" fmla="*/ 2306378 w 3270483"/>
              <a:gd name="connsiteY35" fmla="*/ 585782 h 662659"/>
              <a:gd name="connsiteX36" fmla="*/ 2251184 w 3270483"/>
              <a:gd name="connsiteY36" fmla="*/ 614514 h 662659"/>
              <a:gd name="connsiteX37" fmla="*/ 2166141 w 3270483"/>
              <a:gd name="connsiteY37" fmla="*/ 626576 h 662659"/>
              <a:gd name="connsiteX38" fmla="*/ 2079505 w 3270483"/>
              <a:gd name="connsiteY38" fmla="*/ 614141 h 662659"/>
              <a:gd name="connsiteX39" fmla="*/ 2023600 w 3270483"/>
              <a:gd name="connsiteY39" fmla="*/ 585003 h 662659"/>
              <a:gd name="connsiteX40" fmla="*/ 1993649 w 3270483"/>
              <a:gd name="connsiteY40" fmla="*/ 545361 h 662659"/>
              <a:gd name="connsiteX41" fmla="*/ 1980096 w 3270483"/>
              <a:gd name="connsiteY41" fmla="*/ 507718 h 662659"/>
              <a:gd name="connsiteX42" fmla="*/ 1977352 w 3270483"/>
              <a:gd name="connsiteY42" fmla="*/ 478173 h 662659"/>
              <a:gd name="connsiteX43" fmla="*/ 2033256 w 3270483"/>
              <a:gd name="connsiteY43" fmla="*/ 374495 h 662659"/>
              <a:gd name="connsiteX44" fmla="*/ 2187486 w 3270483"/>
              <a:gd name="connsiteY44" fmla="*/ 337191 h 662659"/>
              <a:gd name="connsiteX45" fmla="*/ 2268667 w 3270483"/>
              <a:gd name="connsiteY45" fmla="*/ 342613 h 662659"/>
              <a:gd name="connsiteX46" fmla="*/ 2238004 w 3270483"/>
              <a:gd name="connsiteY46" fmla="*/ 261432 h 662659"/>
              <a:gd name="connsiteX47" fmla="*/ 2145947 w 3270483"/>
              <a:gd name="connsiteY47" fmla="*/ 236969 h 662659"/>
              <a:gd name="connsiteX48" fmla="*/ 2022414 w 3270483"/>
              <a:gd name="connsiteY48" fmla="*/ 259501 h 662659"/>
              <a:gd name="connsiteX49" fmla="*/ 2022414 w 3270483"/>
              <a:gd name="connsiteY49" fmla="*/ 189162 h 662659"/>
              <a:gd name="connsiteX50" fmla="*/ 2157196 w 3270483"/>
              <a:gd name="connsiteY50" fmla="*/ 165072 h 662659"/>
              <a:gd name="connsiteX51" fmla="*/ 2301295 w 3270483"/>
              <a:gd name="connsiteY51" fmla="*/ 213625 h 662659"/>
              <a:gd name="connsiteX52" fmla="*/ 2352186 w 3270483"/>
              <a:gd name="connsiteY52" fmla="*/ 352675 h 662659"/>
              <a:gd name="connsiteX53" fmla="*/ 2352186 w 3270483"/>
              <a:gd name="connsiteY53" fmla="*/ 482036 h 662659"/>
              <a:gd name="connsiteX54" fmla="*/ 2349103 w 3270483"/>
              <a:gd name="connsiteY54" fmla="*/ 510395 h 662659"/>
              <a:gd name="connsiteX55" fmla="*/ 2268667 w 3270483"/>
              <a:gd name="connsiteY55" fmla="*/ 408275 h 662659"/>
              <a:gd name="connsiteX56" fmla="*/ 2190976 w 3270483"/>
              <a:gd name="connsiteY56" fmla="*/ 402448 h 662659"/>
              <a:gd name="connsiteX57" fmla="*/ 2153706 w 3270483"/>
              <a:gd name="connsiteY57" fmla="*/ 405531 h 662659"/>
              <a:gd name="connsiteX58" fmla="*/ 2111354 w 3270483"/>
              <a:gd name="connsiteY58" fmla="*/ 415662 h 662659"/>
              <a:gd name="connsiteX59" fmla="*/ 2074084 w 3270483"/>
              <a:gd name="connsiteY59" fmla="*/ 438566 h 662659"/>
              <a:gd name="connsiteX60" fmla="*/ 2059312 w 3270483"/>
              <a:gd name="connsiteY60" fmla="*/ 477022 h 662659"/>
              <a:gd name="connsiteX61" fmla="*/ 2166514 w 3270483"/>
              <a:gd name="connsiteY61" fmla="*/ 552781 h 662659"/>
              <a:gd name="connsiteX62" fmla="*/ 2167700 w 3270483"/>
              <a:gd name="connsiteY62" fmla="*/ 552781 h 662659"/>
              <a:gd name="connsiteX63" fmla="*/ 2268667 w 3270483"/>
              <a:gd name="connsiteY63" fmla="*/ 480139 h 662659"/>
              <a:gd name="connsiteX64" fmla="*/ 2268667 w 3270483"/>
              <a:gd name="connsiteY64" fmla="*/ 408275 h 662659"/>
              <a:gd name="connsiteX65" fmla="*/ 2493981 w 3270483"/>
              <a:gd name="connsiteY65" fmla="*/ 259094 h 662659"/>
              <a:gd name="connsiteX66" fmla="*/ 2493981 w 3270483"/>
              <a:gd name="connsiteY66" fmla="*/ 619935 h 662659"/>
              <a:gd name="connsiteX67" fmla="*/ 2412394 w 3270483"/>
              <a:gd name="connsiteY67" fmla="*/ 619935 h 662659"/>
              <a:gd name="connsiteX68" fmla="*/ 2412394 w 3270483"/>
              <a:gd name="connsiteY68" fmla="*/ 209796 h 662659"/>
              <a:gd name="connsiteX69" fmla="*/ 2629915 w 3270483"/>
              <a:gd name="connsiteY69" fmla="*/ 165140 h 662659"/>
              <a:gd name="connsiteX70" fmla="*/ 2629915 w 3270483"/>
              <a:gd name="connsiteY70" fmla="*/ 240493 h 662659"/>
              <a:gd name="connsiteX71" fmla="*/ 2493981 w 3270483"/>
              <a:gd name="connsiteY71" fmla="*/ 259128 h 662659"/>
              <a:gd name="connsiteX72" fmla="*/ 2868815 w 3270483"/>
              <a:gd name="connsiteY72" fmla="*/ 553154 h 662659"/>
              <a:gd name="connsiteX73" fmla="*/ 2869594 w 3270483"/>
              <a:gd name="connsiteY73" fmla="*/ 553154 h 662659"/>
              <a:gd name="connsiteX74" fmla="*/ 2921637 w 3270483"/>
              <a:gd name="connsiteY74" fmla="*/ 539940 h 662659"/>
              <a:gd name="connsiteX75" fmla="*/ 2921637 w 3270483"/>
              <a:gd name="connsiteY75" fmla="*/ 614141 h 662659"/>
              <a:gd name="connsiteX76" fmla="*/ 2860650 w 3270483"/>
              <a:gd name="connsiteY76" fmla="*/ 626576 h 662659"/>
              <a:gd name="connsiteX77" fmla="*/ 2858346 w 3270483"/>
              <a:gd name="connsiteY77" fmla="*/ 626576 h 662659"/>
              <a:gd name="connsiteX78" fmla="*/ 2823752 w 3270483"/>
              <a:gd name="connsiteY78" fmla="*/ 622679 h 662659"/>
              <a:gd name="connsiteX79" fmla="*/ 2779875 w 3270483"/>
              <a:gd name="connsiteY79" fmla="*/ 607161 h 662659"/>
              <a:gd name="connsiteX80" fmla="*/ 2737930 w 3270483"/>
              <a:gd name="connsiteY80" fmla="*/ 566740 h 662659"/>
              <a:gd name="connsiteX81" fmla="*/ 2721226 w 3270483"/>
              <a:gd name="connsiteY81" fmla="*/ 495656 h 662659"/>
              <a:gd name="connsiteX82" fmla="*/ 2721226 w 3270483"/>
              <a:gd name="connsiteY82" fmla="*/ 241611 h 662659"/>
              <a:gd name="connsiteX83" fmla="*/ 2643535 w 3270483"/>
              <a:gd name="connsiteY83" fmla="*/ 241611 h 662659"/>
              <a:gd name="connsiteX84" fmla="*/ 2643535 w 3270483"/>
              <a:gd name="connsiteY84" fmla="*/ 171306 h 662659"/>
              <a:gd name="connsiteX85" fmla="*/ 2721226 w 3270483"/>
              <a:gd name="connsiteY85" fmla="*/ 171306 h 662659"/>
              <a:gd name="connsiteX86" fmla="*/ 2721226 w 3270483"/>
              <a:gd name="connsiteY86" fmla="*/ 38829 h 662659"/>
              <a:gd name="connsiteX87" fmla="*/ 2802780 w 3270483"/>
              <a:gd name="connsiteY87" fmla="*/ 38829 h 662659"/>
              <a:gd name="connsiteX88" fmla="*/ 2802780 w 3270483"/>
              <a:gd name="connsiteY88" fmla="*/ 171713 h 662659"/>
              <a:gd name="connsiteX89" fmla="*/ 2921637 w 3270483"/>
              <a:gd name="connsiteY89" fmla="*/ 171713 h 662659"/>
              <a:gd name="connsiteX90" fmla="*/ 2921637 w 3270483"/>
              <a:gd name="connsiteY90" fmla="*/ 242018 h 662659"/>
              <a:gd name="connsiteX91" fmla="*/ 2802780 w 3270483"/>
              <a:gd name="connsiteY91" fmla="*/ 242018 h 662659"/>
              <a:gd name="connsiteX92" fmla="*/ 2802780 w 3270483"/>
              <a:gd name="connsiteY92" fmla="*/ 501111 h 662659"/>
              <a:gd name="connsiteX93" fmla="*/ 2868815 w 3270483"/>
              <a:gd name="connsiteY93" fmla="*/ 553154 h 662659"/>
              <a:gd name="connsiteX94" fmla="*/ 3066549 w 3270483"/>
              <a:gd name="connsiteY94" fmla="*/ 327095 h 662659"/>
              <a:gd name="connsiteX95" fmla="*/ 3123267 w 3270483"/>
              <a:gd name="connsiteY95" fmla="*/ 348847 h 662659"/>
              <a:gd name="connsiteX96" fmla="*/ 3189676 w 3270483"/>
              <a:gd name="connsiteY96" fmla="*/ 371751 h 662659"/>
              <a:gd name="connsiteX97" fmla="*/ 3246766 w 3270483"/>
              <a:gd name="connsiteY97" fmla="*/ 416441 h 662659"/>
              <a:gd name="connsiteX98" fmla="*/ 3270484 w 3270483"/>
              <a:gd name="connsiteY98" fmla="*/ 494098 h 662659"/>
              <a:gd name="connsiteX99" fmla="*/ 3230063 w 3270483"/>
              <a:gd name="connsiteY99" fmla="*/ 587713 h 662659"/>
              <a:gd name="connsiteX100" fmla="*/ 3104598 w 3270483"/>
              <a:gd name="connsiteY100" fmla="*/ 626948 h 662659"/>
              <a:gd name="connsiteX101" fmla="*/ 2976017 w 3270483"/>
              <a:gd name="connsiteY101" fmla="*/ 595506 h 662659"/>
              <a:gd name="connsiteX102" fmla="*/ 2976017 w 3270483"/>
              <a:gd name="connsiteY102" fmla="*/ 520526 h 662659"/>
              <a:gd name="connsiteX103" fmla="*/ 3099550 w 3270483"/>
              <a:gd name="connsiteY103" fmla="*/ 553154 h 662659"/>
              <a:gd name="connsiteX104" fmla="*/ 3101481 w 3270483"/>
              <a:gd name="connsiteY104" fmla="*/ 553154 h 662659"/>
              <a:gd name="connsiteX105" fmla="*/ 3166771 w 3270483"/>
              <a:gd name="connsiteY105" fmla="*/ 537602 h 662659"/>
              <a:gd name="connsiteX106" fmla="*/ 3189269 w 3270483"/>
              <a:gd name="connsiteY106" fmla="*/ 497994 h 662659"/>
              <a:gd name="connsiteX107" fmla="*/ 3165992 w 3270483"/>
              <a:gd name="connsiteY107" fmla="*/ 453711 h 662659"/>
              <a:gd name="connsiteX108" fmla="*/ 3108867 w 3270483"/>
              <a:gd name="connsiteY108" fmla="*/ 427283 h 662659"/>
              <a:gd name="connsiteX109" fmla="*/ 3042053 w 3270483"/>
              <a:gd name="connsiteY109" fmla="*/ 406310 h 662659"/>
              <a:gd name="connsiteX110" fmla="*/ 2985368 w 3270483"/>
              <a:gd name="connsiteY110" fmla="*/ 367854 h 662659"/>
              <a:gd name="connsiteX111" fmla="*/ 2962058 w 3270483"/>
              <a:gd name="connsiteY111" fmla="*/ 297956 h 662659"/>
              <a:gd name="connsiteX112" fmla="*/ 3001665 w 3270483"/>
              <a:gd name="connsiteY112" fmla="*/ 203155 h 662659"/>
              <a:gd name="connsiteX113" fmla="*/ 3122488 w 3270483"/>
              <a:gd name="connsiteY113" fmla="*/ 164327 h 662659"/>
              <a:gd name="connsiteX114" fmla="*/ 3241718 w 3270483"/>
              <a:gd name="connsiteY114" fmla="*/ 193838 h 662659"/>
              <a:gd name="connsiteX115" fmla="*/ 3241718 w 3270483"/>
              <a:gd name="connsiteY115" fmla="*/ 264922 h 662659"/>
              <a:gd name="connsiteX116" fmla="*/ 3132585 w 3270483"/>
              <a:gd name="connsiteY116" fmla="*/ 238155 h 662659"/>
              <a:gd name="connsiteX117" fmla="*/ 3044018 w 3270483"/>
              <a:gd name="connsiteY117" fmla="*/ 295212 h 662659"/>
              <a:gd name="connsiteX118" fmla="*/ 3066549 w 3270483"/>
              <a:gd name="connsiteY118" fmla="*/ 327061 h 662659"/>
              <a:gd name="connsiteX119" fmla="*/ 181584 w 3270483"/>
              <a:gd name="connsiteY119" fmla="*/ 481257 h 662659"/>
              <a:gd name="connsiteX120" fmla="*/ 181 w 3270483"/>
              <a:gd name="connsiteY120" fmla="*/ 662660 h 662659"/>
              <a:gd name="connsiteX121" fmla="*/ 181 w 3270483"/>
              <a:gd name="connsiteY121" fmla="*/ 479698 h 662659"/>
              <a:gd name="connsiteX122" fmla="*/ 181584 w 3270483"/>
              <a:gd name="connsiteY122" fmla="*/ 481257 h 662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</a:cxnLst>
            <a:rect l="l" t="t" r="r" b="b"/>
            <a:pathLst>
              <a:path w="3270483" h="662659">
                <a:moveTo>
                  <a:pt x="1287485" y="526726"/>
                </a:moveTo>
                <a:cubicBezTo>
                  <a:pt x="1301071" y="537229"/>
                  <a:pt x="1314658" y="544209"/>
                  <a:pt x="1328651" y="547733"/>
                </a:cubicBezTo>
                <a:cubicBezTo>
                  <a:pt x="1342644" y="551223"/>
                  <a:pt x="1358941" y="553154"/>
                  <a:pt x="1378390" y="553154"/>
                </a:cubicBezTo>
                <a:cubicBezTo>
                  <a:pt x="1421447" y="553029"/>
                  <a:pt x="1463924" y="543210"/>
                  <a:pt x="1502668" y="524422"/>
                </a:cubicBezTo>
                <a:lnTo>
                  <a:pt x="1502668" y="602113"/>
                </a:lnTo>
                <a:cubicBezTo>
                  <a:pt x="1460827" y="618478"/>
                  <a:pt x="1416303" y="626901"/>
                  <a:pt x="1371376" y="626948"/>
                </a:cubicBezTo>
                <a:cubicBezTo>
                  <a:pt x="1303409" y="626948"/>
                  <a:pt x="1252112" y="607161"/>
                  <a:pt x="1216774" y="567520"/>
                </a:cubicBezTo>
                <a:cubicBezTo>
                  <a:pt x="1181435" y="527878"/>
                  <a:pt x="1163579" y="470821"/>
                  <a:pt x="1163579" y="395841"/>
                </a:cubicBezTo>
                <a:cubicBezTo>
                  <a:pt x="1163579" y="320860"/>
                  <a:pt x="1181435" y="263363"/>
                  <a:pt x="1216774" y="224162"/>
                </a:cubicBezTo>
                <a:cubicBezTo>
                  <a:pt x="1252146" y="184520"/>
                  <a:pt x="1303782" y="164699"/>
                  <a:pt x="1371376" y="164699"/>
                </a:cubicBezTo>
                <a:cubicBezTo>
                  <a:pt x="1416845" y="164699"/>
                  <a:pt x="1460722" y="172865"/>
                  <a:pt x="1502668" y="189569"/>
                </a:cubicBezTo>
                <a:lnTo>
                  <a:pt x="1502668" y="267632"/>
                </a:lnTo>
                <a:cubicBezTo>
                  <a:pt x="1462281" y="247845"/>
                  <a:pt x="1421487" y="238155"/>
                  <a:pt x="1379914" y="238155"/>
                </a:cubicBezTo>
                <a:lnTo>
                  <a:pt x="1378356" y="238155"/>
                </a:lnTo>
                <a:cubicBezTo>
                  <a:pt x="1337189" y="238155"/>
                  <a:pt x="1305341" y="248624"/>
                  <a:pt x="1282030" y="270004"/>
                </a:cubicBezTo>
                <a:cubicBezTo>
                  <a:pt x="1258719" y="291349"/>
                  <a:pt x="1247098" y="332922"/>
                  <a:pt x="1247098" y="395434"/>
                </a:cubicBezTo>
                <a:cubicBezTo>
                  <a:pt x="1247098" y="428469"/>
                  <a:pt x="1250588" y="456049"/>
                  <a:pt x="1257195" y="477767"/>
                </a:cubicBezTo>
                <a:cubicBezTo>
                  <a:pt x="1263768" y="499926"/>
                  <a:pt x="1273864" y="516257"/>
                  <a:pt x="1287485" y="526726"/>
                </a:cubicBezTo>
                <a:close/>
                <a:moveTo>
                  <a:pt x="1847618" y="619969"/>
                </a:moveTo>
                <a:lnTo>
                  <a:pt x="1847618" y="352709"/>
                </a:lnTo>
                <a:cubicBezTo>
                  <a:pt x="1847618" y="308832"/>
                  <a:pt x="1838301" y="279321"/>
                  <a:pt x="1820039" y="264955"/>
                </a:cubicBezTo>
                <a:cubicBezTo>
                  <a:pt x="1801404" y="250183"/>
                  <a:pt x="1777314" y="242797"/>
                  <a:pt x="1747769" y="242797"/>
                </a:cubicBezTo>
                <a:cubicBezTo>
                  <a:pt x="1711278" y="242797"/>
                  <a:pt x="1674754" y="249776"/>
                  <a:pt x="1637450" y="264142"/>
                </a:cubicBezTo>
                <a:lnTo>
                  <a:pt x="1637450" y="619562"/>
                </a:lnTo>
                <a:lnTo>
                  <a:pt x="1555896" y="619562"/>
                </a:lnTo>
                <a:lnTo>
                  <a:pt x="1555896" y="0"/>
                </a:lnTo>
                <a:lnTo>
                  <a:pt x="1637450" y="0"/>
                </a:lnTo>
                <a:lnTo>
                  <a:pt x="1637450" y="186451"/>
                </a:lnTo>
                <a:cubicBezTo>
                  <a:pt x="1675103" y="171798"/>
                  <a:pt x="1715158" y="164293"/>
                  <a:pt x="1755562" y="164327"/>
                </a:cubicBezTo>
                <a:cubicBezTo>
                  <a:pt x="1811128" y="164327"/>
                  <a:pt x="1854225" y="181030"/>
                  <a:pt x="1884888" y="214031"/>
                </a:cubicBezTo>
                <a:cubicBezTo>
                  <a:pt x="1915585" y="247066"/>
                  <a:pt x="1931137" y="294467"/>
                  <a:pt x="1931137" y="355454"/>
                </a:cubicBezTo>
                <a:lnTo>
                  <a:pt x="1931137" y="619189"/>
                </a:lnTo>
                <a:lnTo>
                  <a:pt x="1847618" y="619969"/>
                </a:lnTo>
                <a:close/>
                <a:moveTo>
                  <a:pt x="2349069" y="510429"/>
                </a:moveTo>
                <a:cubicBezTo>
                  <a:pt x="2347137" y="519746"/>
                  <a:pt x="2342496" y="532181"/>
                  <a:pt x="2335516" y="546954"/>
                </a:cubicBezTo>
                <a:cubicBezTo>
                  <a:pt x="2328577" y="561763"/>
                  <a:pt x="2318656" y="574981"/>
                  <a:pt x="2306378" y="585782"/>
                </a:cubicBezTo>
                <a:cubicBezTo>
                  <a:pt x="2293943" y="597031"/>
                  <a:pt x="2275681" y="606382"/>
                  <a:pt x="2251184" y="614514"/>
                </a:cubicBezTo>
                <a:cubicBezTo>
                  <a:pt x="2226721" y="622679"/>
                  <a:pt x="2198362" y="626576"/>
                  <a:pt x="2166141" y="626576"/>
                </a:cubicBezTo>
                <a:cubicBezTo>
                  <a:pt x="2133106" y="626576"/>
                  <a:pt x="2104374" y="622307"/>
                  <a:pt x="2079505" y="614141"/>
                </a:cubicBezTo>
                <a:cubicBezTo>
                  <a:pt x="2054636" y="605603"/>
                  <a:pt x="2036001" y="595879"/>
                  <a:pt x="2023600" y="585003"/>
                </a:cubicBezTo>
                <a:cubicBezTo>
                  <a:pt x="2011166" y="573832"/>
                  <a:pt x="2000998" y="560374"/>
                  <a:pt x="1993649" y="545361"/>
                </a:cubicBezTo>
                <a:cubicBezTo>
                  <a:pt x="1986297" y="530250"/>
                  <a:pt x="1981621" y="517409"/>
                  <a:pt x="1980096" y="507718"/>
                </a:cubicBezTo>
                <a:cubicBezTo>
                  <a:pt x="1978236" y="497981"/>
                  <a:pt x="1977318" y="488087"/>
                  <a:pt x="1977352" y="478173"/>
                </a:cubicBezTo>
                <a:cubicBezTo>
                  <a:pt x="1977352" y="433890"/>
                  <a:pt x="1995987" y="399331"/>
                  <a:pt x="2033256" y="374495"/>
                </a:cubicBezTo>
                <a:cubicBezTo>
                  <a:pt x="2070561" y="349626"/>
                  <a:pt x="2121858" y="337191"/>
                  <a:pt x="2187486" y="337191"/>
                </a:cubicBezTo>
                <a:cubicBezTo>
                  <a:pt x="2215473" y="337191"/>
                  <a:pt x="2242273" y="339123"/>
                  <a:pt x="2268667" y="342613"/>
                </a:cubicBezTo>
                <a:cubicBezTo>
                  <a:pt x="2266736" y="304936"/>
                  <a:pt x="2256639" y="277763"/>
                  <a:pt x="2238004" y="261432"/>
                </a:cubicBezTo>
                <a:cubicBezTo>
                  <a:pt x="2219369" y="245135"/>
                  <a:pt x="2188672" y="236969"/>
                  <a:pt x="2145947" y="236969"/>
                </a:cubicBezTo>
                <a:cubicBezTo>
                  <a:pt x="2107085" y="236969"/>
                  <a:pt x="2065919" y="244355"/>
                  <a:pt x="2022414" y="259501"/>
                </a:cubicBezTo>
                <a:lnTo>
                  <a:pt x="2022414" y="189162"/>
                </a:lnTo>
                <a:cubicBezTo>
                  <a:pt x="2065505" y="173010"/>
                  <a:pt x="2111178" y="164848"/>
                  <a:pt x="2157196" y="165072"/>
                </a:cubicBezTo>
                <a:cubicBezTo>
                  <a:pt x="2219335" y="165072"/>
                  <a:pt x="2267515" y="181369"/>
                  <a:pt x="2301295" y="213625"/>
                </a:cubicBezTo>
                <a:cubicBezTo>
                  <a:pt x="2335109" y="245846"/>
                  <a:pt x="2352186" y="292467"/>
                  <a:pt x="2352186" y="352675"/>
                </a:cubicBezTo>
                <a:lnTo>
                  <a:pt x="2352186" y="482036"/>
                </a:lnTo>
                <a:cubicBezTo>
                  <a:pt x="2351925" y="491557"/>
                  <a:pt x="2350895" y="501040"/>
                  <a:pt x="2349103" y="510395"/>
                </a:cubicBezTo>
                <a:close/>
                <a:moveTo>
                  <a:pt x="2268667" y="408275"/>
                </a:moveTo>
                <a:cubicBezTo>
                  <a:pt x="2247322" y="404752"/>
                  <a:pt x="2221301" y="402854"/>
                  <a:pt x="2190976" y="402448"/>
                </a:cubicBezTo>
                <a:cubicBezTo>
                  <a:pt x="2178494" y="402543"/>
                  <a:pt x="2166036" y="403573"/>
                  <a:pt x="2153706" y="405531"/>
                </a:cubicBezTo>
                <a:cubicBezTo>
                  <a:pt x="2140492" y="407903"/>
                  <a:pt x="2126499" y="410986"/>
                  <a:pt x="2111354" y="415662"/>
                </a:cubicBezTo>
                <a:cubicBezTo>
                  <a:pt x="2097110" y="419832"/>
                  <a:pt x="2084242" y="427740"/>
                  <a:pt x="2074084" y="438566"/>
                </a:cubicBezTo>
                <a:cubicBezTo>
                  <a:pt x="2064360" y="449442"/>
                  <a:pt x="2059312" y="462283"/>
                  <a:pt x="2059312" y="477022"/>
                </a:cubicBezTo>
                <a:cubicBezTo>
                  <a:pt x="2059312" y="527505"/>
                  <a:pt x="2095057" y="552781"/>
                  <a:pt x="2166514" y="552781"/>
                </a:cubicBezTo>
                <a:lnTo>
                  <a:pt x="2167700" y="552781"/>
                </a:lnTo>
                <a:cubicBezTo>
                  <a:pt x="2234887" y="552781"/>
                  <a:pt x="2268667" y="528691"/>
                  <a:pt x="2268667" y="480139"/>
                </a:cubicBezTo>
                <a:lnTo>
                  <a:pt x="2268667" y="408275"/>
                </a:lnTo>
                <a:close/>
                <a:moveTo>
                  <a:pt x="2493981" y="259094"/>
                </a:moveTo>
                <a:lnTo>
                  <a:pt x="2493981" y="619935"/>
                </a:lnTo>
                <a:lnTo>
                  <a:pt x="2412394" y="619935"/>
                </a:lnTo>
                <a:lnTo>
                  <a:pt x="2412394" y="209796"/>
                </a:lnTo>
                <a:cubicBezTo>
                  <a:pt x="2486968" y="179878"/>
                  <a:pt x="2559237" y="165140"/>
                  <a:pt x="2629915" y="165140"/>
                </a:cubicBezTo>
                <a:lnTo>
                  <a:pt x="2629915" y="240493"/>
                </a:lnTo>
                <a:cubicBezTo>
                  <a:pt x="2584005" y="241042"/>
                  <a:pt x="2538332" y="247300"/>
                  <a:pt x="2493981" y="259128"/>
                </a:cubicBezTo>
                <a:close/>
                <a:moveTo>
                  <a:pt x="2868815" y="553154"/>
                </a:moveTo>
                <a:lnTo>
                  <a:pt x="2869594" y="553154"/>
                </a:lnTo>
                <a:cubicBezTo>
                  <a:pt x="2889788" y="553154"/>
                  <a:pt x="2907271" y="548885"/>
                  <a:pt x="2921637" y="539940"/>
                </a:cubicBezTo>
                <a:lnTo>
                  <a:pt x="2921637" y="614141"/>
                </a:lnTo>
                <a:cubicBezTo>
                  <a:pt x="2902290" y="622168"/>
                  <a:pt x="2881588" y="626389"/>
                  <a:pt x="2860650" y="626576"/>
                </a:cubicBezTo>
                <a:lnTo>
                  <a:pt x="2858346" y="626576"/>
                </a:lnTo>
                <a:cubicBezTo>
                  <a:pt x="2846724" y="626535"/>
                  <a:pt x="2835103" y="625227"/>
                  <a:pt x="2823752" y="622679"/>
                </a:cubicBezTo>
                <a:cubicBezTo>
                  <a:pt x="2808641" y="618983"/>
                  <a:pt x="2793936" y="613785"/>
                  <a:pt x="2779875" y="607161"/>
                </a:cubicBezTo>
                <a:cubicBezTo>
                  <a:pt x="2762765" y="599369"/>
                  <a:pt x="2748806" y="586155"/>
                  <a:pt x="2737930" y="566740"/>
                </a:cubicBezTo>
                <a:cubicBezTo>
                  <a:pt x="2727054" y="547733"/>
                  <a:pt x="2721226" y="524049"/>
                  <a:pt x="2721226" y="495656"/>
                </a:cubicBezTo>
                <a:lnTo>
                  <a:pt x="2721226" y="241611"/>
                </a:lnTo>
                <a:lnTo>
                  <a:pt x="2643535" y="241611"/>
                </a:lnTo>
                <a:lnTo>
                  <a:pt x="2643535" y="171306"/>
                </a:lnTo>
                <a:lnTo>
                  <a:pt x="2721226" y="171306"/>
                </a:lnTo>
                <a:lnTo>
                  <a:pt x="2721226" y="38829"/>
                </a:lnTo>
                <a:lnTo>
                  <a:pt x="2802780" y="38829"/>
                </a:lnTo>
                <a:lnTo>
                  <a:pt x="2802780" y="171713"/>
                </a:lnTo>
                <a:lnTo>
                  <a:pt x="2921637" y="171713"/>
                </a:lnTo>
                <a:lnTo>
                  <a:pt x="2921637" y="242018"/>
                </a:lnTo>
                <a:lnTo>
                  <a:pt x="2802780" y="242018"/>
                </a:lnTo>
                <a:lnTo>
                  <a:pt x="2802780" y="501111"/>
                </a:lnTo>
                <a:cubicBezTo>
                  <a:pt x="2802780" y="535671"/>
                  <a:pt x="2824938" y="553154"/>
                  <a:pt x="2868815" y="553154"/>
                </a:cubicBezTo>
                <a:close/>
                <a:moveTo>
                  <a:pt x="3066549" y="327095"/>
                </a:moveTo>
                <a:cubicBezTo>
                  <a:pt x="3084642" y="336294"/>
                  <a:pt x="3103650" y="343582"/>
                  <a:pt x="3123267" y="348847"/>
                </a:cubicBezTo>
                <a:cubicBezTo>
                  <a:pt x="3145799" y="355267"/>
                  <a:pt x="3167957" y="362914"/>
                  <a:pt x="3189676" y="371751"/>
                </a:cubicBezTo>
                <a:cubicBezTo>
                  <a:pt x="3211800" y="380696"/>
                  <a:pt x="3230842" y="395468"/>
                  <a:pt x="3246766" y="416441"/>
                </a:cubicBezTo>
                <a:cubicBezTo>
                  <a:pt x="3262691" y="437414"/>
                  <a:pt x="3270484" y="463435"/>
                  <a:pt x="3270484" y="494098"/>
                </a:cubicBezTo>
                <a:cubicBezTo>
                  <a:pt x="3270484" y="530250"/>
                  <a:pt x="3256863" y="561319"/>
                  <a:pt x="3230063" y="587713"/>
                </a:cubicBezTo>
                <a:cubicBezTo>
                  <a:pt x="3203262" y="613735"/>
                  <a:pt x="3161317" y="626948"/>
                  <a:pt x="3104598" y="626948"/>
                </a:cubicBezTo>
                <a:cubicBezTo>
                  <a:pt x="3056825" y="626948"/>
                  <a:pt x="3014100" y="616445"/>
                  <a:pt x="2976017" y="595506"/>
                </a:cubicBezTo>
                <a:lnTo>
                  <a:pt x="2976017" y="520526"/>
                </a:lnTo>
                <a:cubicBezTo>
                  <a:pt x="3013660" y="541956"/>
                  <a:pt x="3056249" y="553201"/>
                  <a:pt x="3099550" y="553154"/>
                </a:cubicBezTo>
                <a:lnTo>
                  <a:pt x="3101481" y="553154"/>
                </a:lnTo>
                <a:cubicBezTo>
                  <a:pt x="3129840" y="553154"/>
                  <a:pt x="3151592" y="548106"/>
                  <a:pt x="3166771" y="537602"/>
                </a:cubicBezTo>
                <a:cubicBezTo>
                  <a:pt x="3181916" y="527099"/>
                  <a:pt x="3189269" y="513919"/>
                  <a:pt x="3189269" y="497994"/>
                </a:cubicBezTo>
                <a:cubicBezTo>
                  <a:pt x="3189269" y="479732"/>
                  <a:pt x="3181510" y="464993"/>
                  <a:pt x="3165992" y="453711"/>
                </a:cubicBezTo>
                <a:cubicBezTo>
                  <a:pt x="3150440" y="442462"/>
                  <a:pt x="3131399" y="433890"/>
                  <a:pt x="3108867" y="427283"/>
                </a:cubicBezTo>
                <a:cubicBezTo>
                  <a:pt x="3086370" y="421056"/>
                  <a:pt x="3064076" y="414059"/>
                  <a:pt x="3042053" y="406310"/>
                </a:cubicBezTo>
                <a:cubicBezTo>
                  <a:pt x="3020097" y="398707"/>
                  <a:pt x="3000547" y="385442"/>
                  <a:pt x="2985368" y="367854"/>
                </a:cubicBezTo>
                <a:cubicBezTo>
                  <a:pt x="2969817" y="349999"/>
                  <a:pt x="2962058" y="326688"/>
                  <a:pt x="2962058" y="297956"/>
                </a:cubicBezTo>
                <a:cubicBezTo>
                  <a:pt x="2962058" y="261025"/>
                  <a:pt x="2975238" y="229176"/>
                  <a:pt x="3001665" y="203155"/>
                </a:cubicBezTo>
                <a:cubicBezTo>
                  <a:pt x="3028093" y="177134"/>
                  <a:pt x="3068108" y="164327"/>
                  <a:pt x="3122488" y="164327"/>
                </a:cubicBezTo>
                <a:cubicBezTo>
                  <a:pt x="3162875" y="164327"/>
                  <a:pt x="3202483" y="174051"/>
                  <a:pt x="3241718" y="193838"/>
                </a:cubicBezTo>
                <a:lnTo>
                  <a:pt x="3241718" y="264922"/>
                </a:lnTo>
                <a:cubicBezTo>
                  <a:pt x="3203262" y="247066"/>
                  <a:pt x="3166771" y="238155"/>
                  <a:pt x="3132585" y="238155"/>
                </a:cubicBezTo>
                <a:cubicBezTo>
                  <a:pt x="3073529" y="238155"/>
                  <a:pt x="3044018" y="257163"/>
                  <a:pt x="3044018" y="295212"/>
                </a:cubicBezTo>
                <a:cubicBezTo>
                  <a:pt x="3042832" y="308426"/>
                  <a:pt x="3050997" y="318523"/>
                  <a:pt x="3066549" y="327061"/>
                </a:cubicBezTo>
                <a:close/>
                <a:moveTo>
                  <a:pt x="181584" y="481257"/>
                </a:moveTo>
                <a:cubicBezTo>
                  <a:pt x="181584" y="579954"/>
                  <a:pt x="100403" y="662660"/>
                  <a:pt x="181" y="662660"/>
                </a:cubicBezTo>
                <a:cubicBezTo>
                  <a:pt x="-226" y="662660"/>
                  <a:pt x="181" y="479698"/>
                  <a:pt x="181" y="479698"/>
                </a:cubicBezTo>
                <a:cubicBezTo>
                  <a:pt x="2112" y="481663"/>
                  <a:pt x="181584" y="480884"/>
                  <a:pt x="181584" y="481257"/>
                </a:cubicBezTo>
                <a:close/>
              </a:path>
            </a:pathLst>
          </a:custGeom>
          <a:solidFill>
            <a:srgbClr val="FFFFFF"/>
          </a:solidFill>
          <a:ln w="33867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5CAD974E-B314-3754-3AB4-93E65494E4EF}"/>
              </a:ext>
            </a:extLst>
          </p:cNvPr>
          <p:cNvSpPr/>
          <p:nvPr/>
        </p:nvSpPr>
        <p:spPr>
          <a:xfrm>
            <a:off x="5665292" y="3686146"/>
            <a:ext cx="3971079" cy="738196"/>
          </a:xfrm>
          <a:custGeom>
            <a:avLst/>
            <a:gdLst>
              <a:gd name="connsiteX0" fmla="*/ 1643131 w 3971079"/>
              <a:gd name="connsiteY0" fmla="*/ 584917 h 738196"/>
              <a:gd name="connsiteX1" fmla="*/ 1643131 w 3971079"/>
              <a:gd name="connsiteY1" fmla="*/ 291263 h 738196"/>
              <a:gd name="connsiteX2" fmla="*/ 1624496 w 3971079"/>
              <a:gd name="connsiteY2" fmla="*/ 229124 h 738196"/>
              <a:gd name="connsiteX3" fmla="*/ 1551074 w 3971079"/>
              <a:gd name="connsiteY3" fmla="*/ 205407 h 738196"/>
              <a:gd name="connsiteX4" fmla="*/ 1431471 w 3971079"/>
              <a:gd name="connsiteY4" fmla="*/ 230276 h 738196"/>
              <a:gd name="connsiteX5" fmla="*/ 1441941 w 3971079"/>
              <a:gd name="connsiteY5" fmla="*/ 294381 h 738196"/>
              <a:gd name="connsiteX6" fmla="*/ 1441941 w 3971079"/>
              <a:gd name="connsiteY6" fmla="*/ 585323 h 738196"/>
              <a:gd name="connsiteX7" fmla="*/ 1360353 w 3971079"/>
              <a:gd name="connsiteY7" fmla="*/ 585323 h 738196"/>
              <a:gd name="connsiteX8" fmla="*/ 1360353 w 3971079"/>
              <a:gd name="connsiteY8" fmla="*/ 292415 h 738196"/>
              <a:gd name="connsiteX9" fmla="*/ 1339787 w 3971079"/>
              <a:gd name="connsiteY9" fmla="*/ 230276 h 738196"/>
              <a:gd name="connsiteX10" fmla="*/ 1257454 w 3971079"/>
              <a:gd name="connsiteY10" fmla="*/ 207372 h 738196"/>
              <a:gd name="connsiteX11" fmla="*/ 1159943 w 3971079"/>
              <a:gd name="connsiteY11" fmla="*/ 220959 h 738196"/>
              <a:gd name="connsiteX12" fmla="*/ 1159943 w 3971079"/>
              <a:gd name="connsiteY12" fmla="*/ 585323 h 738196"/>
              <a:gd name="connsiteX13" fmla="*/ 1078321 w 3971079"/>
              <a:gd name="connsiteY13" fmla="*/ 585323 h 738196"/>
              <a:gd name="connsiteX14" fmla="*/ 1078321 w 3971079"/>
              <a:gd name="connsiteY14" fmla="*/ 405072 h 738196"/>
              <a:gd name="connsiteX15" fmla="*/ 944692 w 3971079"/>
              <a:gd name="connsiteY15" fmla="*/ 484322 h 738196"/>
              <a:gd name="connsiteX16" fmla="*/ 875912 w 3971079"/>
              <a:gd name="connsiteY16" fmla="*/ 488997 h 738196"/>
              <a:gd name="connsiteX17" fmla="*/ 647549 w 3971079"/>
              <a:gd name="connsiteY17" fmla="*/ 731760 h 738196"/>
              <a:gd name="connsiteX18" fmla="*/ 331364 w 3971079"/>
              <a:gd name="connsiteY18" fmla="*/ 585323 h 738196"/>
              <a:gd name="connsiteX19" fmla="*/ 0 w 3971079"/>
              <a:gd name="connsiteY19" fmla="*/ 585323 h 738196"/>
              <a:gd name="connsiteX20" fmla="*/ 0 w 3971079"/>
              <a:gd name="connsiteY20" fmla="*/ 509191 h 738196"/>
              <a:gd name="connsiteX21" fmla="*/ 226838 w 3971079"/>
              <a:gd name="connsiteY21" fmla="*/ 212793 h 738196"/>
              <a:gd name="connsiteX22" fmla="*/ 5082 w 3971079"/>
              <a:gd name="connsiteY22" fmla="*/ 212793 h 738196"/>
              <a:gd name="connsiteX23" fmla="*/ 5082 w 3971079"/>
              <a:gd name="connsiteY23" fmla="*/ 137440 h 738196"/>
              <a:gd name="connsiteX24" fmla="*/ 331364 w 3971079"/>
              <a:gd name="connsiteY24" fmla="*/ 137440 h 738196"/>
              <a:gd name="connsiteX25" fmla="*/ 331364 w 3971079"/>
              <a:gd name="connsiteY25" fmla="*/ 212014 h 738196"/>
              <a:gd name="connsiteX26" fmla="*/ 105305 w 3971079"/>
              <a:gd name="connsiteY26" fmla="*/ 507632 h 738196"/>
              <a:gd name="connsiteX27" fmla="*/ 302259 w 3971079"/>
              <a:gd name="connsiteY27" fmla="*/ 507632 h 738196"/>
              <a:gd name="connsiteX28" fmla="*/ 301853 w 3971079"/>
              <a:gd name="connsiteY28" fmla="*/ 505295 h 738196"/>
              <a:gd name="connsiteX29" fmla="*/ 527167 w 3971079"/>
              <a:gd name="connsiteY29" fmla="*/ 157261 h 738196"/>
              <a:gd name="connsiteX30" fmla="*/ 665845 w 3971079"/>
              <a:gd name="connsiteY30" fmla="*/ 161530 h 738196"/>
              <a:gd name="connsiteX31" fmla="*/ 844130 w 3971079"/>
              <a:gd name="connsiteY31" fmla="*/ 5369 h 738196"/>
              <a:gd name="connsiteX32" fmla="*/ 1120708 w 3971079"/>
              <a:gd name="connsiteY32" fmla="*/ 155702 h 738196"/>
              <a:gd name="connsiteX33" fmla="*/ 1263248 w 3971079"/>
              <a:gd name="connsiteY33" fmla="*/ 129681 h 738196"/>
              <a:gd name="connsiteX34" fmla="*/ 1382512 w 3971079"/>
              <a:gd name="connsiteY34" fmla="*/ 163461 h 738196"/>
              <a:gd name="connsiteX35" fmla="*/ 1546025 w 3971079"/>
              <a:gd name="connsiteY35" fmla="*/ 129681 h 738196"/>
              <a:gd name="connsiteX36" fmla="*/ 1677724 w 3971079"/>
              <a:gd name="connsiteY36" fmla="*/ 173965 h 738196"/>
              <a:gd name="connsiteX37" fmla="*/ 1725091 w 3971079"/>
              <a:gd name="connsiteY37" fmla="*/ 297498 h 738196"/>
              <a:gd name="connsiteX38" fmla="*/ 1725091 w 3971079"/>
              <a:gd name="connsiteY38" fmla="*/ 585696 h 738196"/>
              <a:gd name="connsiteX39" fmla="*/ 1643164 w 3971079"/>
              <a:gd name="connsiteY39" fmla="*/ 584917 h 738196"/>
              <a:gd name="connsiteX40" fmla="*/ 897731 w 3971079"/>
              <a:gd name="connsiteY40" fmla="*/ 74115 h 738196"/>
              <a:gd name="connsiteX41" fmla="*/ 725185 w 3971079"/>
              <a:gd name="connsiteY41" fmla="*/ 246689 h 738196"/>
              <a:gd name="connsiteX42" fmla="*/ 727205 w 3971079"/>
              <a:gd name="connsiteY42" fmla="*/ 273001 h 738196"/>
              <a:gd name="connsiteX43" fmla="*/ 421855 w 3971079"/>
              <a:gd name="connsiteY43" fmla="*/ 314073 h 738196"/>
              <a:gd name="connsiteX44" fmla="*/ 377206 w 3971079"/>
              <a:gd name="connsiteY44" fmla="*/ 446239 h 738196"/>
              <a:gd name="connsiteX45" fmla="*/ 594998 w 3971079"/>
              <a:gd name="connsiteY45" fmla="*/ 664166 h 738196"/>
              <a:gd name="connsiteX46" fmla="*/ 595133 w 3971079"/>
              <a:gd name="connsiteY46" fmla="*/ 664166 h 738196"/>
              <a:gd name="connsiteX47" fmla="*/ 813061 w 3971079"/>
              <a:gd name="connsiteY47" fmla="*/ 446374 h 738196"/>
              <a:gd name="connsiteX48" fmla="*/ 813061 w 3971079"/>
              <a:gd name="connsiteY48" fmla="*/ 446273 h 738196"/>
              <a:gd name="connsiteX49" fmla="*/ 806454 w 3971079"/>
              <a:gd name="connsiteY49" fmla="*/ 392638 h 738196"/>
              <a:gd name="connsiteX50" fmla="*/ 897325 w 3971079"/>
              <a:gd name="connsiteY50" fmla="*/ 418659 h 738196"/>
              <a:gd name="connsiteX51" fmla="*/ 1069783 w 3971079"/>
              <a:gd name="connsiteY51" fmla="*/ 246201 h 738196"/>
              <a:gd name="connsiteX52" fmla="*/ 897731 w 3971079"/>
              <a:gd name="connsiteY52" fmla="*/ 74115 h 738196"/>
              <a:gd name="connsiteX53" fmla="*/ 3917851 w 3971079"/>
              <a:gd name="connsiteY53" fmla="*/ 139778 h 738196"/>
              <a:gd name="connsiteX54" fmla="*/ 3864657 w 3971079"/>
              <a:gd name="connsiteY54" fmla="*/ 192972 h 738196"/>
              <a:gd name="connsiteX55" fmla="*/ 3917851 w 3971079"/>
              <a:gd name="connsiteY55" fmla="*/ 246167 h 738196"/>
              <a:gd name="connsiteX56" fmla="*/ 3971080 w 3971079"/>
              <a:gd name="connsiteY56" fmla="*/ 192972 h 738196"/>
              <a:gd name="connsiteX57" fmla="*/ 3917851 w 3971079"/>
              <a:gd name="connsiteY57" fmla="*/ 139778 h 738196"/>
              <a:gd name="connsiteX58" fmla="*/ 3917851 w 3971079"/>
              <a:gd name="connsiteY58" fmla="*/ 235325 h 738196"/>
              <a:gd name="connsiteX59" fmla="*/ 3875533 w 3971079"/>
              <a:gd name="connsiteY59" fmla="*/ 192972 h 738196"/>
              <a:gd name="connsiteX60" fmla="*/ 3917851 w 3971079"/>
              <a:gd name="connsiteY60" fmla="*/ 150620 h 738196"/>
              <a:gd name="connsiteX61" fmla="*/ 3960204 w 3971079"/>
              <a:gd name="connsiteY61" fmla="*/ 192972 h 738196"/>
              <a:gd name="connsiteX62" fmla="*/ 3917851 w 3971079"/>
              <a:gd name="connsiteY62" fmla="*/ 235325 h 73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71079" h="738196">
                <a:moveTo>
                  <a:pt x="1643131" y="584917"/>
                </a:moveTo>
                <a:lnTo>
                  <a:pt x="1643131" y="291263"/>
                </a:lnTo>
                <a:cubicBezTo>
                  <a:pt x="1643131" y="265615"/>
                  <a:pt x="1636930" y="244642"/>
                  <a:pt x="1624496" y="229124"/>
                </a:cubicBezTo>
                <a:cubicBezTo>
                  <a:pt x="1612061" y="213200"/>
                  <a:pt x="1587598" y="205407"/>
                  <a:pt x="1551074" y="205407"/>
                </a:cubicBezTo>
                <a:cubicBezTo>
                  <a:pt x="1511839" y="205407"/>
                  <a:pt x="1471858" y="213572"/>
                  <a:pt x="1431471" y="230276"/>
                </a:cubicBezTo>
                <a:cubicBezTo>
                  <a:pt x="1438451" y="249318"/>
                  <a:pt x="1441941" y="270697"/>
                  <a:pt x="1441941" y="294381"/>
                </a:cubicBezTo>
                <a:lnTo>
                  <a:pt x="1441941" y="585323"/>
                </a:lnTo>
                <a:lnTo>
                  <a:pt x="1360353" y="585323"/>
                </a:lnTo>
                <a:lnTo>
                  <a:pt x="1360353" y="292415"/>
                </a:lnTo>
                <a:cubicBezTo>
                  <a:pt x="1360353" y="265988"/>
                  <a:pt x="1353374" y="245421"/>
                  <a:pt x="1339787" y="230276"/>
                </a:cubicBezTo>
                <a:cubicBezTo>
                  <a:pt x="1325794" y="215131"/>
                  <a:pt x="1298587" y="207372"/>
                  <a:pt x="1257454" y="207372"/>
                </a:cubicBezTo>
                <a:cubicBezTo>
                  <a:pt x="1224494" y="207569"/>
                  <a:pt x="1191703" y="212139"/>
                  <a:pt x="1159943" y="220959"/>
                </a:cubicBezTo>
                <a:lnTo>
                  <a:pt x="1159943" y="585323"/>
                </a:lnTo>
                <a:lnTo>
                  <a:pt x="1078321" y="585323"/>
                </a:lnTo>
                <a:lnTo>
                  <a:pt x="1078321" y="405072"/>
                </a:lnTo>
                <a:cubicBezTo>
                  <a:pt x="1043836" y="445622"/>
                  <a:pt x="996812" y="473510"/>
                  <a:pt x="944692" y="484322"/>
                </a:cubicBezTo>
                <a:cubicBezTo>
                  <a:pt x="922103" y="489133"/>
                  <a:pt x="898944" y="490709"/>
                  <a:pt x="875912" y="488997"/>
                </a:cubicBezTo>
                <a:cubicBezTo>
                  <a:pt x="858090" y="606296"/>
                  <a:pt x="769896" y="705739"/>
                  <a:pt x="647549" y="731760"/>
                </a:cubicBezTo>
                <a:cubicBezTo>
                  <a:pt x="518561" y="759340"/>
                  <a:pt x="391538" y="696015"/>
                  <a:pt x="331364" y="585323"/>
                </a:cubicBezTo>
                <a:lnTo>
                  <a:pt x="0" y="585323"/>
                </a:lnTo>
                <a:lnTo>
                  <a:pt x="0" y="509191"/>
                </a:lnTo>
                <a:lnTo>
                  <a:pt x="226838" y="212793"/>
                </a:lnTo>
                <a:lnTo>
                  <a:pt x="5082" y="212793"/>
                </a:lnTo>
                <a:lnTo>
                  <a:pt x="5082" y="137440"/>
                </a:lnTo>
                <a:lnTo>
                  <a:pt x="331364" y="137440"/>
                </a:lnTo>
                <a:lnTo>
                  <a:pt x="331364" y="212014"/>
                </a:lnTo>
                <a:lnTo>
                  <a:pt x="105305" y="507632"/>
                </a:lnTo>
                <a:lnTo>
                  <a:pt x="302259" y="507632"/>
                </a:lnTo>
                <a:cubicBezTo>
                  <a:pt x="302259" y="506853"/>
                  <a:pt x="301853" y="506074"/>
                  <a:pt x="301853" y="505295"/>
                </a:cubicBezTo>
                <a:cubicBezTo>
                  <a:pt x="268852" y="346423"/>
                  <a:pt x="369447" y="190668"/>
                  <a:pt x="527167" y="157261"/>
                </a:cubicBezTo>
                <a:cubicBezTo>
                  <a:pt x="573066" y="147547"/>
                  <a:pt x="620629" y="149011"/>
                  <a:pt x="665845" y="161530"/>
                </a:cubicBezTo>
                <a:cubicBezTo>
                  <a:pt x="693797" y="84618"/>
                  <a:pt x="759053" y="23631"/>
                  <a:pt x="844130" y="5369"/>
                </a:cubicBezTo>
                <a:cubicBezTo>
                  <a:pt x="962208" y="-19873"/>
                  <a:pt x="1078355" y="46163"/>
                  <a:pt x="1120708" y="155702"/>
                </a:cubicBezTo>
                <a:cubicBezTo>
                  <a:pt x="1166234" y="138406"/>
                  <a:pt x="1214546" y="129586"/>
                  <a:pt x="1263248" y="129681"/>
                </a:cubicBezTo>
                <a:cubicBezTo>
                  <a:pt x="1311428" y="129681"/>
                  <a:pt x="1351442" y="140930"/>
                  <a:pt x="1382512" y="163461"/>
                </a:cubicBezTo>
                <a:cubicBezTo>
                  <a:pt x="1438417" y="140930"/>
                  <a:pt x="1493204" y="129681"/>
                  <a:pt x="1546025" y="129681"/>
                </a:cubicBezTo>
                <a:cubicBezTo>
                  <a:pt x="1602371" y="129681"/>
                  <a:pt x="1646248" y="144454"/>
                  <a:pt x="1677724" y="173965"/>
                </a:cubicBezTo>
                <a:cubicBezTo>
                  <a:pt x="1709166" y="203476"/>
                  <a:pt x="1725091" y="244642"/>
                  <a:pt x="1725091" y="297498"/>
                </a:cubicBezTo>
                <a:lnTo>
                  <a:pt x="1725091" y="585696"/>
                </a:lnTo>
                <a:lnTo>
                  <a:pt x="1643164" y="584917"/>
                </a:lnTo>
                <a:close/>
                <a:moveTo>
                  <a:pt x="897731" y="74115"/>
                </a:moveTo>
                <a:cubicBezTo>
                  <a:pt x="802429" y="74122"/>
                  <a:pt x="725178" y="151386"/>
                  <a:pt x="725185" y="246689"/>
                </a:cubicBezTo>
                <a:cubicBezTo>
                  <a:pt x="725185" y="255498"/>
                  <a:pt x="725859" y="264294"/>
                  <a:pt x="727205" y="273001"/>
                </a:cubicBezTo>
                <a:cubicBezTo>
                  <a:pt x="631543" y="200023"/>
                  <a:pt x="494833" y="218411"/>
                  <a:pt x="421855" y="314073"/>
                </a:cubicBezTo>
                <a:cubicBezTo>
                  <a:pt x="392886" y="352044"/>
                  <a:pt x="377199" y="398482"/>
                  <a:pt x="377206" y="446239"/>
                </a:cubicBezTo>
                <a:cubicBezTo>
                  <a:pt x="377169" y="566560"/>
                  <a:pt x="474677" y="664129"/>
                  <a:pt x="594998" y="664166"/>
                </a:cubicBezTo>
                <a:cubicBezTo>
                  <a:pt x="595042" y="664166"/>
                  <a:pt x="595089" y="664166"/>
                  <a:pt x="595133" y="664166"/>
                </a:cubicBezTo>
                <a:cubicBezTo>
                  <a:pt x="715454" y="664204"/>
                  <a:pt x="813024" y="566695"/>
                  <a:pt x="813061" y="446374"/>
                </a:cubicBezTo>
                <a:cubicBezTo>
                  <a:pt x="813061" y="446340"/>
                  <a:pt x="813061" y="446306"/>
                  <a:pt x="813061" y="446273"/>
                </a:cubicBezTo>
                <a:cubicBezTo>
                  <a:pt x="813061" y="427976"/>
                  <a:pt x="810689" y="409748"/>
                  <a:pt x="806454" y="392638"/>
                </a:cubicBezTo>
                <a:cubicBezTo>
                  <a:pt x="833729" y="409606"/>
                  <a:pt x="865202" y="418618"/>
                  <a:pt x="897325" y="418659"/>
                </a:cubicBezTo>
                <a:cubicBezTo>
                  <a:pt x="992546" y="418601"/>
                  <a:pt x="1069726" y="341422"/>
                  <a:pt x="1069783" y="246201"/>
                </a:cubicBezTo>
                <a:cubicBezTo>
                  <a:pt x="1069746" y="151189"/>
                  <a:pt x="992743" y="74173"/>
                  <a:pt x="897731" y="74115"/>
                </a:cubicBezTo>
                <a:close/>
                <a:moveTo>
                  <a:pt x="3917851" y="139778"/>
                </a:moveTo>
                <a:cubicBezTo>
                  <a:pt x="3888747" y="139778"/>
                  <a:pt x="3864657" y="163461"/>
                  <a:pt x="3864657" y="192972"/>
                </a:cubicBezTo>
                <a:cubicBezTo>
                  <a:pt x="3864657" y="222111"/>
                  <a:pt x="3888340" y="246167"/>
                  <a:pt x="3917851" y="246167"/>
                </a:cubicBezTo>
                <a:cubicBezTo>
                  <a:pt x="3946990" y="246167"/>
                  <a:pt x="3971080" y="222517"/>
                  <a:pt x="3971080" y="192972"/>
                </a:cubicBezTo>
                <a:cubicBezTo>
                  <a:pt x="3971080" y="163461"/>
                  <a:pt x="3947396" y="139778"/>
                  <a:pt x="3917851" y="139778"/>
                </a:cubicBezTo>
                <a:close/>
                <a:moveTo>
                  <a:pt x="3917851" y="235325"/>
                </a:moveTo>
                <a:cubicBezTo>
                  <a:pt x="3894473" y="235267"/>
                  <a:pt x="3875567" y="216334"/>
                  <a:pt x="3875533" y="192972"/>
                </a:cubicBezTo>
                <a:cubicBezTo>
                  <a:pt x="3875533" y="169662"/>
                  <a:pt x="3894541" y="150620"/>
                  <a:pt x="3917851" y="150620"/>
                </a:cubicBezTo>
                <a:cubicBezTo>
                  <a:pt x="3941162" y="150620"/>
                  <a:pt x="3960204" y="169662"/>
                  <a:pt x="3960204" y="192972"/>
                </a:cubicBezTo>
                <a:cubicBezTo>
                  <a:pt x="3960204" y="216283"/>
                  <a:pt x="3941162" y="235325"/>
                  <a:pt x="3917851" y="235325"/>
                </a:cubicBezTo>
                <a:close/>
              </a:path>
            </a:pathLst>
          </a:custGeom>
          <a:solidFill>
            <a:srgbClr val="FFFFFF"/>
          </a:solidFill>
          <a:ln w="33867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  <p:sp>
        <p:nvSpPr>
          <p:cNvPr id="20" name="Forma libre: forma 19">
            <a:extLst>
              <a:ext uri="{FF2B5EF4-FFF2-40B4-BE49-F238E27FC236}">
                <a16:creationId xmlns:a16="http://schemas.microsoft.com/office/drawing/2014/main" id="{AADDB2B5-ED8E-0FF0-3145-8F4DEA349696}"/>
              </a:ext>
            </a:extLst>
          </p:cNvPr>
          <p:cNvSpPr/>
          <p:nvPr/>
        </p:nvSpPr>
        <p:spPr>
          <a:xfrm>
            <a:off x="9560239" y="3849981"/>
            <a:ext cx="50111" cy="55938"/>
          </a:xfrm>
          <a:custGeom>
            <a:avLst/>
            <a:gdLst>
              <a:gd name="connsiteX0" fmla="*/ 37304 w 50111"/>
              <a:gd name="connsiteY0" fmla="*/ 32628 h 55938"/>
              <a:gd name="connsiteX1" fmla="*/ 31849 w 50111"/>
              <a:gd name="connsiteY1" fmla="*/ 29545 h 55938"/>
              <a:gd name="connsiteX2" fmla="*/ 40014 w 50111"/>
              <a:gd name="connsiteY2" fmla="*/ 24463 h 55938"/>
              <a:gd name="connsiteX3" fmla="*/ 42725 w 50111"/>
              <a:gd name="connsiteY3" fmla="*/ 15552 h 55938"/>
              <a:gd name="connsiteX4" fmla="*/ 37677 w 50111"/>
              <a:gd name="connsiteY4" fmla="*/ 3896 h 55938"/>
              <a:gd name="connsiteX5" fmla="*/ 21752 w 50111"/>
              <a:gd name="connsiteY5" fmla="*/ 0 h 55938"/>
              <a:gd name="connsiteX6" fmla="*/ 0 w 50111"/>
              <a:gd name="connsiteY6" fmla="*/ 0 h 55938"/>
              <a:gd name="connsiteX7" fmla="*/ 0 w 50111"/>
              <a:gd name="connsiteY7" fmla="*/ 55566 h 55938"/>
              <a:gd name="connsiteX8" fmla="*/ 14366 w 50111"/>
              <a:gd name="connsiteY8" fmla="*/ 55566 h 55938"/>
              <a:gd name="connsiteX9" fmla="*/ 14366 w 50111"/>
              <a:gd name="connsiteY9" fmla="*/ 34559 h 55938"/>
              <a:gd name="connsiteX10" fmla="*/ 18262 w 50111"/>
              <a:gd name="connsiteY10" fmla="*/ 34559 h 55938"/>
              <a:gd name="connsiteX11" fmla="*/ 23717 w 50111"/>
              <a:gd name="connsiteY11" fmla="*/ 36152 h 55938"/>
              <a:gd name="connsiteX12" fmla="*/ 27986 w 50111"/>
              <a:gd name="connsiteY12" fmla="*/ 41979 h 55938"/>
              <a:gd name="connsiteX13" fmla="*/ 34966 w 50111"/>
              <a:gd name="connsiteY13" fmla="*/ 55939 h 55938"/>
              <a:gd name="connsiteX14" fmla="*/ 50111 w 50111"/>
              <a:gd name="connsiteY14" fmla="*/ 55939 h 55938"/>
              <a:gd name="connsiteX15" fmla="*/ 42352 w 50111"/>
              <a:gd name="connsiteY15" fmla="*/ 40014 h 55938"/>
              <a:gd name="connsiteX16" fmla="*/ 37304 w 50111"/>
              <a:gd name="connsiteY16" fmla="*/ 32662 h 55938"/>
              <a:gd name="connsiteX17" fmla="*/ 26428 w 50111"/>
              <a:gd name="connsiteY17" fmla="*/ 22938 h 55938"/>
              <a:gd name="connsiteX18" fmla="*/ 19821 w 50111"/>
              <a:gd name="connsiteY18" fmla="*/ 24497 h 55938"/>
              <a:gd name="connsiteX19" fmla="*/ 13993 w 50111"/>
              <a:gd name="connsiteY19" fmla="*/ 24497 h 55938"/>
              <a:gd name="connsiteX20" fmla="*/ 13993 w 50111"/>
              <a:gd name="connsiteY20" fmla="*/ 10131 h 55938"/>
              <a:gd name="connsiteX21" fmla="*/ 20194 w 50111"/>
              <a:gd name="connsiteY21" fmla="*/ 10131 h 55938"/>
              <a:gd name="connsiteX22" fmla="*/ 26800 w 50111"/>
              <a:gd name="connsiteY22" fmla="*/ 11689 h 55938"/>
              <a:gd name="connsiteX23" fmla="*/ 28766 w 50111"/>
              <a:gd name="connsiteY23" fmla="*/ 17110 h 55938"/>
              <a:gd name="connsiteX24" fmla="*/ 26428 w 50111"/>
              <a:gd name="connsiteY24" fmla="*/ 22938 h 55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0111" h="55938">
                <a:moveTo>
                  <a:pt x="37304" y="32628"/>
                </a:moveTo>
                <a:cubicBezTo>
                  <a:pt x="35881" y="31022"/>
                  <a:pt x="33950" y="29938"/>
                  <a:pt x="31849" y="29545"/>
                </a:cubicBezTo>
                <a:cubicBezTo>
                  <a:pt x="35000" y="28667"/>
                  <a:pt x="37846" y="26906"/>
                  <a:pt x="40014" y="24463"/>
                </a:cubicBezTo>
                <a:cubicBezTo>
                  <a:pt x="41946" y="21901"/>
                  <a:pt x="42894" y="18747"/>
                  <a:pt x="42725" y="15552"/>
                </a:cubicBezTo>
                <a:cubicBezTo>
                  <a:pt x="42725" y="10131"/>
                  <a:pt x="41200" y="6234"/>
                  <a:pt x="37677" y="3896"/>
                </a:cubicBezTo>
                <a:cubicBezTo>
                  <a:pt x="34187" y="1559"/>
                  <a:pt x="28766" y="0"/>
                  <a:pt x="21752" y="0"/>
                </a:cubicBezTo>
                <a:lnTo>
                  <a:pt x="0" y="0"/>
                </a:lnTo>
                <a:lnTo>
                  <a:pt x="0" y="55566"/>
                </a:lnTo>
                <a:lnTo>
                  <a:pt x="14366" y="55566"/>
                </a:lnTo>
                <a:lnTo>
                  <a:pt x="14366" y="34559"/>
                </a:lnTo>
                <a:lnTo>
                  <a:pt x="18262" y="34559"/>
                </a:lnTo>
                <a:cubicBezTo>
                  <a:pt x="20600" y="34559"/>
                  <a:pt x="22531" y="34966"/>
                  <a:pt x="23717" y="36152"/>
                </a:cubicBezTo>
                <a:cubicBezTo>
                  <a:pt x="25242" y="37304"/>
                  <a:pt x="26428" y="39235"/>
                  <a:pt x="27986" y="41979"/>
                </a:cubicBezTo>
                <a:lnTo>
                  <a:pt x="34966" y="55939"/>
                </a:lnTo>
                <a:lnTo>
                  <a:pt x="50111" y="55939"/>
                </a:lnTo>
                <a:lnTo>
                  <a:pt x="42352" y="40014"/>
                </a:lnTo>
                <a:cubicBezTo>
                  <a:pt x="40997" y="37348"/>
                  <a:pt x="39303" y="34875"/>
                  <a:pt x="37304" y="32662"/>
                </a:cubicBezTo>
                <a:close/>
                <a:moveTo>
                  <a:pt x="26428" y="22938"/>
                </a:moveTo>
                <a:cubicBezTo>
                  <a:pt x="25242" y="24090"/>
                  <a:pt x="22938" y="24497"/>
                  <a:pt x="19821" y="24497"/>
                </a:cubicBezTo>
                <a:lnTo>
                  <a:pt x="13993" y="24497"/>
                </a:lnTo>
                <a:lnTo>
                  <a:pt x="13993" y="10131"/>
                </a:lnTo>
                <a:lnTo>
                  <a:pt x="20194" y="10131"/>
                </a:lnTo>
                <a:cubicBezTo>
                  <a:pt x="23311" y="10131"/>
                  <a:pt x="25242" y="10503"/>
                  <a:pt x="26800" y="11689"/>
                </a:cubicBezTo>
                <a:cubicBezTo>
                  <a:pt x="28156" y="13166"/>
                  <a:pt x="28834" y="15115"/>
                  <a:pt x="28766" y="17110"/>
                </a:cubicBezTo>
                <a:cubicBezTo>
                  <a:pt x="28359" y="20227"/>
                  <a:pt x="27986" y="21786"/>
                  <a:pt x="26428" y="22938"/>
                </a:cubicBezTo>
                <a:close/>
              </a:path>
            </a:pathLst>
          </a:custGeom>
          <a:solidFill>
            <a:srgbClr val="FFFFFF"/>
          </a:solidFill>
          <a:ln w="33867" cap="flat">
            <a:noFill/>
            <a:prstDash val="solid"/>
            <a:miter/>
          </a:ln>
        </p:spPr>
        <p:txBody>
          <a:bodyPr rtlCol="0" anchor="ctr"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2379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EC915A-4133-2D66-50C4-66152CA12831}"/>
              </a:ext>
            </a:extLst>
          </p:cNvPr>
          <p:cNvSpPr/>
          <p:nvPr/>
        </p:nvSpPr>
        <p:spPr>
          <a:xfrm>
            <a:off x="1647250" y="0"/>
            <a:ext cx="8763910" cy="6858000"/>
          </a:xfrm>
          <a:prstGeom prst="rect">
            <a:avLst/>
          </a:prstGeom>
          <a:solidFill>
            <a:srgbClr val="252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813E283-0716-02C7-9AB2-497503F3B0EF}"/>
              </a:ext>
            </a:extLst>
          </p:cNvPr>
          <p:cNvSpPr/>
          <p:nvPr/>
        </p:nvSpPr>
        <p:spPr>
          <a:xfrm>
            <a:off x="1789888" y="578010"/>
            <a:ext cx="2650140" cy="1219048"/>
          </a:xfrm>
          <a:prstGeom prst="round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DBDC1A1-84BA-E843-2D8E-198B350690DB}"/>
              </a:ext>
            </a:extLst>
          </p:cNvPr>
          <p:cNvSpPr/>
          <p:nvPr/>
        </p:nvSpPr>
        <p:spPr>
          <a:xfrm>
            <a:off x="1726831" y="1981244"/>
            <a:ext cx="4221202" cy="2478993"/>
          </a:xfrm>
          <a:prstGeom prst="round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1F96B72-F346-B455-45F1-15DE5122C5D5}"/>
              </a:ext>
            </a:extLst>
          </p:cNvPr>
          <p:cNvSpPr/>
          <p:nvPr/>
        </p:nvSpPr>
        <p:spPr>
          <a:xfrm>
            <a:off x="1725248" y="4637663"/>
            <a:ext cx="8525598" cy="2036151"/>
          </a:xfrm>
          <a:prstGeom prst="round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EBA5DB98-B4B5-E9D6-A905-1BF45E7854B0}"/>
              </a:ext>
            </a:extLst>
          </p:cNvPr>
          <p:cNvSpPr/>
          <p:nvPr/>
        </p:nvSpPr>
        <p:spPr>
          <a:xfrm>
            <a:off x="-8878" y="0"/>
            <a:ext cx="1656941" cy="6858000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E9D86E7-2606-BF69-9CED-CA89B57F667E}"/>
              </a:ext>
            </a:extLst>
          </p:cNvPr>
          <p:cNvSpPr/>
          <p:nvPr/>
        </p:nvSpPr>
        <p:spPr>
          <a:xfrm>
            <a:off x="10330289" y="0"/>
            <a:ext cx="2135125" cy="6858000"/>
          </a:xfrm>
          <a:prstGeom prst="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CC19C0B-DD0B-5622-9B8E-BB3903B3C126}"/>
              </a:ext>
            </a:extLst>
          </p:cNvPr>
          <p:cNvSpPr/>
          <p:nvPr/>
        </p:nvSpPr>
        <p:spPr>
          <a:xfrm>
            <a:off x="6028560" y="2008452"/>
            <a:ext cx="4221202" cy="2478993"/>
          </a:xfrm>
          <a:prstGeom prst="round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774CB67A-613E-74AF-9653-BAAB06C61ABE}"/>
              </a:ext>
            </a:extLst>
          </p:cNvPr>
          <p:cNvSpPr/>
          <p:nvPr/>
        </p:nvSpPr>
        <p:spPr>
          <a:xfrm>
            <a:off x="4697042" y="584770"/>
            <a:ext cx="2650140" cy="1219048"/>
          </a:xfrm>
          <a:prstGeom prst="round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6CBFFD5-E217-8632-61C6-A234E8B1B2E8}"/>
              </a:ext>
            </a:extLst>
          </p:cNvPr>
          <p:cNvSpPr/>
          <p:nvPr/>
        </p:nvSpPr>
        <p:spPr>
          <a:xfrm>
            <a:off x="7489007" y="558535"/>
            <a:ext cx="2650140" cy="1219048"/>
          </a:xfrm>
          <a:prstGeom prst="round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1A2151D-842F-8CA8-8039-EB4637DFB3AB}"/>
              </a:ext>
            </a:extLst>
          </p:cNvPr>
          <p:cNvSpPr/>
          <p:nvPr/>
        </p:nvSpPr>
        <p:spPr>
          <a:xfrm>
            <a:off x="1519383" y="1142830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EA95F79D-AAD2-BB7C-C1C1-42B631DE448D}"/>
              </a:ext>
            </a:extLst>
          </p:cNvPr>
          <p:cNvSpPr/>
          <p:nvPr/>
        </p:nvSpPr>
        <p:spPr>
          <a:xfrm rot="10800000">
            <a:off x="8188" y="0"/>
            <a:ext cx="1656941" cy="6848764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575DA27-1F07-B00A-3954-63A5760C86F6}"/>
              </a:ext>
            </a:extLst>
          </p:cNvPr>
          <p:cNvSpPr txBox="1"/>
          <p:nvPr/>
        </p:nvSpPr>
        <p:spPr>
          <a:xfrm>
            <a:off x="-311" y="1427726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8167BA-5358-CDDC-A871-9D90A6720416}"/>
              </a:ext>
            </a:extLst>
          </p:cNvPr>
          <p:cNvSpPr txBox="1"/>
          <p:nvPr/>
        </p:nvSpPr>
        <p:spPr>
          <a:xfrm>
            <a:off x="9475" y="2217510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Detalle</a:t>
            </a:r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9142CEE-AF8F-E040-06B6-92A0070B6010}"/>
              </a:ext>
            </a:extLst>
          </p:cNvPr>
          <p:cNvSpPr/>
          <p:nvPr/>
        </p:nvSpPr>
        <p:spPr>
          <a:xfrm>
            <a:off x="1428358" y="2199804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5B26BCD-EA17-D5F8-E9EF-7CC44A4219BC}"/>
              </a:ext>
            </a:extLst>
          </p:cNvPr>
          <p:cNvSpPr/>
          <p:nvPr/>
        </p:nvSpPr>
        <p:spPr>
          <a:xfrm>
            <a:off x="1422416" y="1425982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2595184-9ECD-5D57-5030-4A08A07ED86F}"/>
              </a:ext>
            </a:extLst>
          </p:cNvPr>
          <p:cNvSpPr/>
          <p:nvPr/>
        </p:nvSpPr>
        <p:spPr>
          <a:xfrm>
            <a:off x="1526938" y="1580276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ACB1ADE-998A-BA8A-658C-2F836E8E6751}"/>
              </a:ext>
            </a:extLst>
          </p:cNvPr>
          <p:cNvSpPr/>
          <p:nvPr/>
        </p:nvSpPr>
        <p:spPr>
          <a:xfrm>
            <a:off x="1522093" y="2365543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A7FD98A-E64B-9D9C-E4A0-6E573BBE1E80}"/>
              </a:ext>
            </a:extLst>
          </p:cNvPr>
          <p:cNvSpPr/>
          <p:nvPr/>
        </p:nvSpPr>
        <p:spPr>
          <a:xfrm>
            <a:off x="1429830" y="629170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1EA812-72FF-54AF-EEBA-7C15ABFE0325}"/>
              </a:ext>
            </a:extLst>
          </p:cNvPr>
          <p:cNvSpPr/>
          <p:nvPr/>
        </p:nvSpPr>
        <p:spPr>
          <a:xfrm>
            <a:off x="1520309" y="789536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52B76C7-4186-E287-026C-AB510AB6E327}"/>
              </a:ext>
            </a:extLst>
          </p:cNvPr>
          <p:cNvSpPr txBox="1"/>
          <p:nvPr/>
        </p:nvSpPr>
        <p:spPr>
          <a:xfrm>
            <a:off x="1420" y="628761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C641BCD5-9E73-D796-5CAD-73F8303E86DD}"/>
              </a:ext>
            </a:extLst>
          </p:cNvPr>
          <p:cNvSpPr/>
          <p:nvPr/>
        </p:nvSpPr>
        <p:spPr>
          <a:xfrm>
            <a:off x="1942289" y="730410"/>
            <a:ext cx="530748" cy="412420"/>
          </a:xfrm>
          <a:prstGeom prst="roundRect">
            <a:avLst/>
          </a:prstGeom>
          <a:solidFill>
            <a:srgbClr val="9732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CAAEAE64-CE79-21CA-D631-73C41944ED56}"/>
              </a:ext>
            </a:extLst>
          </p:cNvPr>
          <p:cNvSpPr/>
          <p:nvPr/>
        </p:nvSpPr>
        <p:spPr>
          <a:xfrm>
            <a:off x="4767131" y="730410"/>
            <a:ext cx="530748" cy="412420"/>
          </a:xfrm>
          <a:prstGeom prst="roundRect">
            <a:avLst/>
          </a:prstGeom>
          <a:solidFill>
            <a:srgbClr val="FF97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83C14280-50BD-EF67-1994-F99F9595C188}"/>
              </a:ext>
            </a:extLst>
          </p:cNvPr>
          <p:cNvSpPr/>
          <p:nvPr/>
        </p:nvSpPr>
        <p:spPr>
          <a:xfrm>
            <a:off x="7608413" y="730410"/>
            <a:ext cx="530748" cy="412420"/>
          </a:xfrm>
          <a:prstGeom prst="roundRect">
            <a:avLst/>
          </a:prstGeom>
          <a:solidFill>
            <a:srgbClr val="E35E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40" name="Conector: angular 39">
            <a:extLst>
              <a:ext uri="{FF2B5EF4-FFF2-40B4-BE49-F238E27FC236}">
                <a16:creationId xmlns:a16="http://schemas.microsoft.com/office/drawing/2014/main" id="{5601AA2B-F8EF-9831-4264-F85E705CFD71}"/>
              </a:ext>
            </a:extLst>
          </p:cNvPr>
          <p:cNvCxnSpPr>
            <a:cxnSpLocks/>
            <a:stCxn id="109" idx="2"/>
          </p:cNvCxnSpPr>
          <p:nvPr/>
        </p:nvCxnSpPr>
        <p:spPr>
          <a:xfrm rot="10800000" flipV="1">
            <a:off x="10957114" y="1808345"/>
            <a:ext cx="92603" cy="326954"/>
          </a:xfrm>
          <a:prstGeom prst="bentConnector2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1B314594-1E48-5709-FB4E-6FF120DCAD3B}"/>
              </a:ext>
            </a:extLst>
          </p:cNvPr>
          <p:cNvCxnSpPr>
            <a:cxnSpLocks/>
            <a:stCxn id="93" idx="2"/>
          </p:cNvCxnSpPr>
          <p:nvPr/>
        </p:nvCxnSpPr>
        <p:spPr>
          <a:xfrm rot="10800000" flipV="1">
            <a:off x="11063951" y="3703417"/>
            <a:ext cx="97427" cy="402906"/>
          </a:xfrm>
          <a:prstGeom prst="bentConnector2">
            <a:avLst/>
          </a:prstGeom>
          <a:ln>
            <a:solidFill>
              <a:srgbClr val="E35EE0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7" name="Conector: angular 46">
            <a:extLst>
              <a:ext uri="{FF2B5EF4-FFF2-40B4-BE49-F238E27FC236}">
                <a16:creationId xmlns:a16="http://schemas.microsoft.com/office/drawing/2014/main" id="{D4ADDBE1-A00D-7BD1-60DD-9BFA3FA71CE6}"/>
              </a:ext>
            </a:extLst>
          </p:cNvPr>
          <p:cNvCxnSpPr>
            <a:cxnSpLocks/>
            <a:stCxn id="110" idx="2"/>
          </p:cNvCxnSpPr>
          <p:nvPr/>
        </p:nvCxnSpPr>
        <p:spPr>
          <a:xfrm rot="10800000" flipV="1">
            <a:off x="10986177" y="5514621"/>
            <a:ext cx="112258" cy="334829"/>
          </a:xfrm>
          <a:prstGeom prst="bentConnector2">
            <a:avLst/>
          </a:prstGeom>
          <a:ln>
            <a:solidFill>
              <a:srgbClr val="9732E3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13AA0FE2-893C-E1B6-BDFD-BE45F3400A2F}"/>
              </a:ext>
            </a:extLst>
          </p:cNvPr>
          <p:cNvSpPr/>
          <p:nvPr/>
        </p:nvSpPr>
        <p:spPr>
          <a:xfrm>
            <a:off x="10118365" y="36340"/>
            <a:ext cx="2347216" cy="366709"/>
          </a:xfrm>
          <a:prstGeom prst="round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ABC0B666-0353-A31D-7DE3-854FFA82C946}"/>
              </a:ext>
            </a:extLst>
          </p:cNvPr>
          <p:cNvSpPr/>
          <p:nvPr/>
        </p:nvSpPr>
        <p:spPr>
          <a:xfrm>
            <a:off x="-8877" y="19015"/>
            <a:ext cx="1629860" cy="481338"/>
          </a:xfrm>
          <a:prstGeom prst="round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553B387-0809-0D44-00CD-BBE11D1DEF33}"/>
              </a:ext>
            </a:extLst>
          </p:cNvPr>
          <p:cNvSpPr/>
          <p:nvPr/>
        </p:nvSpPr>
        <p:spPr>
          <a:xfrm>
            <a:off x="597441" y="53474"/>
            <a:ext cx="530748" cy="412420"/>
          </a:xfrm>
          <a:prstGeom prst="roundRect">
            <a:avLst/>
          </a:prstGeom>
          <a:solidFill>
            <a:srgbClr val="681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9" name="Imagen 78" descr="Logotipo&#10;&#10;Descripción generada automáticamente">
            <a:extLst>
              <a:ext uri="{FF2B5EF4-FFF2-40B4-BE49-F238E27FC236}">
                <a16:creationId xmlns:a16="http://schemas.microsoft.com/office/drawing/2014/main" id="{376B0078-C510-2F61-D08D-F3C40179E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2" y="-104752"/>
            <a:ext cx="762893" cy="762893"/>
          </a:xfrm>
          <a:prstGeom prst="rect">
            <a:avLst/>
          </a:prstGeom>
        </p:spPr>
      </p:pic>
      <p:pic>
        <p:nvPicPr>
          <p:cNvPr id="83" name="Gráfico 82" descr="Tienda contorno">
            <a:extLst>
              <a:ext uri="{FF2B5EF4-FFF2-40B4-BE49-F238E27FC236}">
                <a16:creationId xmlns:a16="http://schemas.microsoft.com/office/drawing/2014/main" id="{97BEB9BC-760B-B9EA-E492-D3ACE296AC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90701" y="716031"/>
            <a:ext cx="443577" cy="443577"/>
          </a:xfrm>
          <a:prstGeom prst="rect">
            <a:avLst/>
          </a:prstGeom>
        </p:spPr>
      </p:pic>
      <p:pic>
        <p:nvPicPr>
          <p:cNvPr id="85" name="Gráfico 84" descr="Dinero con relleno sólido">
            <a:extLst>
              <a:ext uri="{FF2B5EF4-FFF2-40B4-BE49-F238E27FC236}">
                <a16:creationId xmlns:a16="http://schemas.microsoft.com/office/drawing/2014/main" id="{C53084CE-121E-B425-D65A-220DF46DF5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24208" y="706275"/>
            <a:ext cx="412420" cy="412420"/>
          </a:xfrm>
          <a:prstGeom prst="rect">
            <a:avLst/>
          </a:prstGeom>
        </p:spPr>
      </p:pic>
      <p:pic>
        <p:nvPicPr>
          <p:cNvPr id="87" name="Gráfico 86" descr="Ciudad contorno">
            <a:extLst>
              <a:ext uri="{FF2B5EF4-FFF2-40B4-BE49-F238E27FC236}">
                <a16:creationId xmlns:a16="http://schemas.microsoft.com/office/drawing/2014/main" id="{D3F6D155-25D0-42FD-EB21-5E6A9AC5A1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95750" y="658141"/>
            <a:ext cx="543412" cy="543412"/>
          </a:xfrm>
          <a:prstGeom prst="rect">
            <a:avLst/>
          </a:prstGeom>
        </p:spPr>
      </p:pic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880B070A-F104-AD82-64DD-970CF428E5DD}"/>
              </a:ext>
            </a:extLst>
          </p:cNvPr>
          <p:cNvSpPr/>
          <p:nvPr/>
        </p:nvSpPr>
        <p:spPr>
          <a:xfrm>
            <a:off x="10434718" y="562946"/>
            <a:ext cx="1851293" cy="421720"/>
          </a:xfrm>
          <a:prstGeom prst="roundRect">
            <a:avLst>
              <a:gd name="adj" fmla="val 50000"/>
            </a:avLst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Top 3 Estados gestión suministros</a:t>
            </a:r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CDEB5C2E-1024-E995-EDE5-65E1C91E2FE2}"/>
              </a:ext>
            </a:extLst>
          </p:cNvPr>
          <p:cNvSpPr/>
          <p:nvPr/>
        </p:nvSpPr>
        <p:spPr>
          <a:xfrm>
            <a:off x="11161377" y="3395946"/>
            <a:ext cx="777142" cy="614942"/>
          </a:xfrm>
          <a:prstGeom prst="ellipse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60" name="Gráfico 59">
            <a:extLst>
              <a:ext uri="{FF2B5EF4-FFF2-40B4-BE49-F238E27FC236}">
                <a16:creationId xmlns:a16="http://schemas.microsoft.com/office/drawing/2014/main" id="{8881BE76-3B9D-4E0C-CB1E-F0F24ACD9E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206615" y="3410830"/>
            <a:ext cx="694351" cy="534116"/>
          </a:xfrm>
          <a:prstGeom prst="rect">
            <a:avLst/>
          </a:prstGeom>
        </p:spPr>
      </p:pic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B99DE956-B732-0758-4F8A-82DBA5AEF837}"/>
              </a:ext>
            </a:extLst>
          </p:cNvPr>
          <p:cNvSpPr/>
          <p:nvPr/>
        </p:nvSpPr>
        <p:spPr>
          <a:xfrm>
            <a:off x="10373790" y="1230916"/>
            <a:ext cx="821805" cy="215359"/>
          </a:xfrm>
          <a:prstGeom prst="roundRect">
            <a:avLst>
              <a:gd name="adj" fmla="val 15914"/>
            </a:avLst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California</a:t>
            </a:r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BFE00BE0-151E-9F3E-34C8-B6B3790CFE34}"/>
              </a:ext>
            </a:extLst>
          </p:cNvPr>
          <p:cNvSpPr/>
          <p:nvPr/>
        </p:nvSpPr>
        <p:spPr>
          <a:xfrm>
            <a:off x="10347356" y="3136612"/>
            <a:ext cx="821805" cy="215359"/>
          </a:xfrm>
          <a:prstGeom prst="roundRect">
            <a:avLst>
              <a:gd name="adj" fmla="val 15914"/>
            </a:avLst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New York</a:t>
            </a:r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43E45F03-3764-79F8-4E86-F09E93AABF1B}"/>
              </a:ext>
            </a:extLst>
          </p:cNvPr>
          <p:cNvSpPr/>
          <p:nvPr/>
        </p:nvSpPr>
        <p:spPr>
          <a:xfrm>
            <a:off x="10357712" y="5008384"/>
            <a:ext cx="941398" cy="215359"/>
          </a:xfrm>
          <a:prstGeom prst="roundRect">
            <a:avLst>
              <a:gd name="adj" fmla="val 15914"/>
            </a:avLst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/>
              <a:t>Washington</a:t>
            </a:r>
          </a:p>
        </p:txBody>
      </p:sp>
      <p:sp>
        <p:nvSpPr>
          <p:cNvPr id="109" name="Elipse 108">
            <a:extLst>
              <a:ext uri="{FF2B5EF4-FFF2-40B4-BE49-F238E27FC236}">
                <a16:creationId xmlns:a16="http://schemas.microsoft.com/office/drawing/2014/main" id="{0A2CEA2E-8777-C0DE-F281-03B2CEF0E8F0}"/>
              </a:ext>
            </a:extLst>
          </p:cNvPr>
          <p:cNvSpPr/>
          <p:nvPr/>
        </p:nvSpPr>
        <p:spPr>
          <a:xfrm>
            <a:off x="11049716" y="1500874"/>
            <a:ext cx="777142" cy="614942"/>
          </a:xfrm>
          <a:prstGeom prst="ellipse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8" name="Gráfico 57">
            <a:extLst>
              <a:ext uri="{FF2B5EF4-FFF2-40B4-BE49-F238E27FC236}">
                <a16:creationId xmlns:a16="http://schemas.microsoft.com/office/drawing/2014/main" id="{9E383F36-F24E-8594-0635-596E7924EE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299110" y="1481391"/>
            <a:ext cx="352484" cy="597150"/>
          </a:xfrm>
          <a:prstGeom prst="rect">
            <a:avLst/>
          </a:prstGeom>
        </p:spPr>
      </p:pic>
      <p:sp>
        <p:nvSpPr>
          <p:cNvPr id="110" name="Elipse 109">
            <a:extLst>
              <a:ext uri="{FF2B5EF4-FFF2-40B4-BE49-F238E27FC236}">
                <a16:creationId xmlns:a16="http://schemas.microsoft.com/office/drawing/2014/main" id="{BA2C9B97-9DF2-4C69-41C8-428C6ADE98FD}"/>
              </a:ext>
            </a:extLst>
          </p:cNvPr>
          <p:cNvSpPr/>
          <p:nvPr/>
        </p:nvSpPr>
        <p:spPr>
          <a:xfrm>
            <a:off x="11098435" y="5207151"/>
            <a:ext cx="777142" cy="614942"/>
          </a:xfrm>
          <a:prstGeom prst="ellipse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2" name="Gráfico 41">
            <a:extLst>
              <a:ext uri="{FF2B5EF4-FFF2-40B4-BE49-F238E27FC236}">
                <a16:creationId xmlns:a16="http://schemas.microsoft.com/office/drawing/2014/main" id="{B34C32FE-6835-953B-2AE1-530032A96F8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79517" y="5290434"/>
            <a:ext cx="619956" cy="464967"/>
          </a:xfrm>
          <a:prstGeom prst="rect">
            <a:avLst/>
          </a:prstGeom>
        </p:spPr>
      </p:pic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718859C-0E47-8D12-F18C-F3E732511A61}"/>
              </a:ext>
            </a:extLst>
          </p:cNvPr>
          <p:cNvSpPr txBox="1"/>
          <p:nvPr/>
        </p:nvSpPr>
        <p:spPr>
          <a:xfrm>
            <a:off x="1620982" y="52047"/>
            <a:ext cx="7963395" cy="400110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NORTH AMERICA RETAIL SUPPLY CHAIN AND SALES ANALYSIS</a:t>
            </a:r>
            <a:endParaRPr lang="es-ES" sz="20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350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EC915A-4133-2D66-50C4-66152CA12831}"/>
              </a:ext>
            </a:extLst>
          </p:cNvPr>
          <p:cNvSpPr/>
          <p:nvPr/>
        </p:nvSpPr>
        <p:spPr>
          <a:xfrm>
            <a:off x="1647249" y="0"/>
            <a:ext cx="10549308" cy="6858000"/>
          </a:xfrm>
          <a:prstGeom prst="rect">
            <a:avLst/>
          </a:prstGeom>
          <a:solidFill>
            <a:srgbClr val="25294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DBDC1A1-84BA-E843-2D8E-198B350690DB}"/>
              </a:ext>
            </a:extLst>
          </p:cNvPr>
          <p:cNvSpPr/>
          <p:nvPr/>
        </p:nvSpPr>
        <p:spPr>
          <a:xfrm>
            <a:off x="1786187" y="500353"/>
            <a:ext cx="5101821" cy="2642897"/>
          </a:xfrm>
          <a:prstGeom prst="round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1F96B72-F346-B455-45F1-15DE5122C5D5}"/>
              </a:ext>
            </a:extLst>
          </p:cNvPr>
          <p:cNvSpPr/>
          <p:nvPr/>
        </p:nvSpPr>
        <p:spPr>
          <a:xfrm>
            <a:off x="1777894" y="3237925"/>
            <a:ext cx="7394599" cy="2036151"/>
          </a:xfrm>
          <a:prstGeom prst="roundRect">
            <a:avLst/>
          </a:pr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Forma libre: forma 23">
            <a:extLst>
              <a:ext uri="{FF2B5EF4-FFF2-40B4-BE49-F238E27FC236}">
                <a16:creationId xmlns:a16="http://schemas.microsoft.com/office/drawing/2014/main" id="{EBA5DB98-B4B5-E9D6-A905-1BF45E7854B0}"/>
              </a:ext>
            </a:extLst>
          </p:cNvPr>
          <p:cNvSpPr/>
          <p:nvPr/>
        </p:nvSpPr>
        <p:spPr>
          <a:xfrm>
            <a:off x="-8878" y="0"/>
            <a:ext cx="1656941" cy="6858000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CE9D86E7-2606-BF69-9CED-CA89B57F667E}"/>
              </a:ext>
            </a:extLst>
          </p:cNvPr>
          <p:cNvSpPr/>
          <p:nvPr/>
        </p:nvSpPr>
        <p:spPr>
          <a:xfrm>
            <a:off x="12179490" y="0"/>
            <a:ext cx="285923" cy="6858000"/>
          </a:xfrm>
          <a:prstGeom prst="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71A2151D-842F-8CA8-8039-EB4637DFB3AB}"/>
              </a:ext>
            </a:extLst>
          </p:cNvPr>
          <p:cNvSpPr/>
          <p:nvPr/>
        </p:nvSpPr>
        <p:spPr>
          <a:xfrm>
            <a:off x="1519383" y="1142830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orma libre: forma 31">
            <a:extLst>
              <a:ext uri="{FF2B5EF4-FFF2-40B4-BE49-F238E27FC236}">
                <a16:creationId xmlns:a16="http://schemas.microsoft.com/office/drawing/2014/main" id="{EA95F79D-AAD2-BB7C-C1C1-42B631DE448D}"/>
              </a:ext>
            </a:extLst>
          </p:cNvPr>
          <p:cNvSpPr/>
          <p:nvPr/>
        </p:nvSpPr>
        <p:spPr>
          <a:xfrm rot="10800000">
            <a:off x="8188" y="0"/>
            <a:ext cx="1656941" cy="6848764"/>
          </a:xfrm>
          <a:custGeom>
            <a:avLst/>
            <a:gdLst>
              <a:gd name="connsiteX0" fmla="*/ 0 w 1570182"/>
              <a:gd name="connsiteY0" fmla="*/ 0 h 6858000"/>
              <a:gd name="connsiteX1" fmla="*/ 1570182 w 1570182"/>
              <a:gd name="connsiteY1" fmla="*/ 0 h 6858000"/>
              <a:gd name="connsiteX2" fmla="*/ 1570182 w 1570182"/>
              <a:gd name="connsiteY2" fmla="*/ 1017346 h 6858000"/>
              <a:gd name="connsiteX3" fmla="*/ 1496127 w 1570182"/>
              <a:gd name="connsiteY3" fmla="*/ 1029428 h 6858000"/>
              <a:gd name="connsiteX4" fmla="*/ 1366981 w 1570182"/>
              <a:gd name="connsiteY4" fmla="*/ 1186873 h 6858000"/>
              <a:gd name="connsiteX5" fmla="*/ 1496127 w 1570182"/>
              <a:gd name="connsiteY5" fmla="*/ 1344318 h 6858000"/>
              <a:gd name="connsiteX6" fmla="*/ 1570182 w 1570182"/>
              <a:gd name="connsiteY6" fmla="*/ 1356400 h 6858000"/>
              <a:gd name="connsiteX7" fmla="*/ 1570182 w 1570182"/>
              <a:gd name="connsiteY7" fmla="*/ 6858000 h 6858000"/>
              <a:gd name="connsiteX8" fmla="*/ 0 w 1570182"/>
              <a:gd name="connsiteY8" fmla="*/ 6858000 h 6858000"/>
              <a:gd name="connsiteX9" fmla="*/ 0 w 1570182"/>
              <a:gd name="connsiteY9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0182" h="6858000">
                <a:moveTo>
                  <a:pt x="0" y="0"/>
                </a:moveTo>
                <a:lnTo>
                  <a:pt x="1570182" y="0"/>
                </a:lnTo>
                <a:lnTo>
                  <a:pt x="1570182" y="1017346"/>
                </a:lnTo>
                <a:lnTo>
                  <a:pt x="1496127" y="1029428"/>
                </a:lnTo>
                <a:cubicBezTo>
                  <a:pt x="1420234" y="1055368"/>
                  <a:pt x="1366981" y="1116095"/>
                  <a:pt x="1366981" y="1186873"/>
                </a:cubicBezTo>
                <a:cubicBezTo>
                  <a:pt x="1366981" y="1257651"/>
                  <a:pt x="1420234" y="1318378"/>
                  <a:pt x="1496127" y="1344318"/>
                </a:cubicBezTo>
                <a:lnTo>
                  <a:pt x="1570182" y="1356400"/>
                </a:lnTo>
                <a:lnTo>
                  <a:pt x="157018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F575DA27-1F07-B00A-3954-63A5760C86F6}"/>
              </a:ext>
            </a:extLst>
          </p:cNvPr>
          <p:cNvSpPr txBox="1"/>
          <p:nvPr/>
        </p:nvSpPr>
        <p:spPr>
          <a:xfrm>
            <a:off x="-311" y="1427726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General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E8167BA-5358-CDDC-A871-9D90A6720416}"/>
              </a:ext>
            </a:extLst>
          </p:cNvPr>
          <p:cNvSpPr txBox="1"/>
          <p:nvPr/>
        </p:nvSpPr>
        <p:spPr>
          <a:xfrm>
            <a:off x="9475" y="2217510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Detalle</a:t>
            </a:r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D9142CEE-AF8F-E040-06B6-92A0070B6010}"/>
              </a:ext>
            </a:extLst>
          </p:cNvPr>
          <p:cNvSpPr/>
          <p:nvPr/>
        </p:nvSpPr>
        <p:spPr>
          <a:xfrm>
            <a:off x="1428358" y="2199804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2" name="Forma libre: forma 21">
            <a:extLst>
              <a:ext uri="{FF2B5EF4-FFF2-40B4-BE49-F238E27FC236}">
                <a16:creationId xmlns:a16="http://schemas.microsoft.com/office/drawing/2014/main" id="{85B26BCD-EA17-D5F8-E9EF-7CC44A4219BC}"/>
              </a:ext>
            </a:extLst>
          </p:cNvPr>
          <p:cNvSpPr/>
          <p:nvPr/>
        </p:nvSpPr>
        <p:spPr>
          <a:xfrm>
            <a:off x="1422416" y="1425982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12595184-9ECD-5D57-5030-4A08A07ED86F}"/>
              </a:ext>
            </a:extLst>
          </p:cNvPr>
          <p:cNvSpPr/>
          <p:nvPr/>
        </p:nvSpPr>
        <p:spPr>
          <a:xfrm>
            <a:off x="1526938" y="1580276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ACB1ADE-998A-BA8A-658C-2F836E8E6751}"/>
              </a:ext>
            </a:extLst>
          </p:cNvPr>
          <p:cNvSpPr/>
          <p:nvPr/>
        </p:nvSpPr>
        <p:spPr>
          <a:xfrm>
            <a:off x="1522093" y="2365543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Forma libre: forma 28">
            <a:extLst>
              <a:ext uri="{FF2B5EF4-FFF2-40B4-BE49-F238E27FC236}">
                <a16:creationId xmlns:a16="http://schemas.microsoft.com/office/drawing/2014/main" id="{EA7FD98A-E64B-9D9C-E4A0-6E573BBE1E80}"/>
              </a:ext>
            </a:extLst>
          </p:cNvPr>
          <p:cNvSpPr/>
          <p:nvPr/>
        </p:nvSpPr>
        <p:spPr>
          <a:xfrm>
            <a:off x="1429830" y="629170"/>
            <a:ext cx="235582" cy="404745"/>
          </a:xfrm>
          <a:custGeom>
            <a:avLst/>
            <a:gdLst>
              <a:gd name="connsiteX0" fmla="*/ 203201 w 203201"/>
              <a:gd name="connsiteY0" fmla="*/ 0 h 339054"/>
              <a:gd name="connsiteX1" fmla="*/ 203201 w 203201"/>
              <a:gd name="connsiteY1" fmla="*/ 339054 h 339054"/>
              <a:gd name="connsiteX2" fmla="*/ 129146 w 203201"/>
              <a:gd name="connsiteY2" fmla="*/ 326972 h 339054"/>
              <a:gd name="connsiteX3" fmla="*/ 0 w 203201"/>
              <a:gd name="connsiteY3" fmla="*/ 169527 h 339054"/>
              <a:gd name="connsiteX4" fmla="*/ 129146 w 203201"/>
              <a:gd name="connsiteY4" fmla="*/ 12082 h 339054"/>
              <a:gd name="connsiteX5" fmla="*/ 203201 w 203201"/>
              <a:gd name="connsiteY5" fmla="*/ 0 h 339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3201" h="339054">
                <a:moveTo>
                  <a:pt x="203201" y="0"/>
                </a:moveTo>
                <a:lnTo>
                  <a:pt x="203201" y="339054"/>
                </a:lnTo>
                <a:lnTo>
                  <a:pt x="129146" y="326972"/>
                </a:lnTo>
                <a:cubicBezTo>
                  <a:pt x="53253" y="301032"/>
                  <a:pt x="0" y="240305"/>
                  <a:pt x="0" y="169527"/>
                </a:cubicBezTo>
                <a:cubicBezTo>
                  <a:pt x="0" y="98749"/>
                  <a:pt x="53253" y="38022"/>
                  <a:pt x="129146" y="12082"/>
                </a:cubicBezTo>
                <a:lnTo>
                  <a:pt x="203201" y="0"/>
                </a:lnTo>
                <a:close/>
              </a:path>
            </a:pathLst>
          </a:custGeom>
          <a:solidFill>
            <a:srgbClr val="2E30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s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4F1EA812-72FF-54AF-EEBA-7C15ABFE0325}"/>
              </a:ext>
            </a:extLst>
          </p:cNvPr>
          <p:cNvSpPr/>
          <p:nvPr/>
        </p:nvSpPr>
        <p:spPr>
          <a:xfrm>
            <a:off x="1520309" y="789536"/>
            <a:ext cx="101599" cy="88086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52B76C7-4186-E287-026C-AB510AB6E327}"/>
              </a:ext>
            </a:extLst>
          </p:cNvPr>
          <p:cNvSpPr txBox="1"/>
          <p:nvPr/>
        </p:nvSpPr>
        <p:spPr>
          <a:xfrm>
            <a:off x="1420" y="628761"/>
            <a:ext cx="1392149" cy="369332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Home</a:t>
            </a:r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13AA0FE2-893C-E1B6-BDFD-BE45F3400A2F}"/>
              </a:ext>
            </a:extLst>
          </p:cNvPr>
          <p:cNvSpPr/>
          <p:nvPr/>
        </p:nvSpPr>
        <p:spPr>
          <a:xfrm>
            <a:off x="10118365" y="36340"/>
            <a:ext cx="2347216" cy="366709"/>
          </a:xfrm>
          <a:prstGeom prst="round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ABC0B666-0353-A31D-7DE3-854FFA82C946}"/>
              </a:ext>
            </a:extLst>
          </p:cNvPr>
          <p:cNvSpPr/>
          <p:nvPr/>
        </p:nvSpPr>
        <p:spPr>
          <a:xfrm>
            <a:off x="-8877" y="19015"/>
            <a:ext cx="1629860" cy="481338"/>
          </a:xfrm>
          <a:prstGeom prst="roundRect">
            <a:avLst/>
          </a:prstGeom>
          <a:solidFill>
            <a:srgbClr val="1E21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0" name="Rectángulo: esquinas redondeadas 79">
            <a:extLst>
              <a:ext uri="{FF2B5EF4-FFF2-40B4-BE49-F238E27FC236}">
                <a16:creationId xmlns:a16="http://schemas.microsoft.com/office/drawing/2014/main" id="{E553B387-0809-0D44-00CD-BBE11D1DEF33}"/>
              </a:ext>
            </a:extLst>
          </p:cNvPr>
          <p:cNvSpPr/>
          <p:nvPr/>
        </p:nvSpPr>
        <p:spPr>
          <a:xfrm>
            <a:off x="597441" y="53474"/>
            <a:ext cx="530748" cy="412420"/>
          </a:xfrm>
          <a:prstGeom prst="roundRect">
            <a:avLst/>
          </a:prstGeom>
          <a:solidFill>
            <a:srgbClr val="6816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9" name="Imagen 78" descr="Logotipo&#10;&#10;Descripción generada automáticamente">
            <a:extLst>
              <a:ext uri="{FF2B5EF4-FFF2-40B4-BE49-F238E27FC236}">
                <a16:creationId xmlns:a16="http://schemas.microsoft.com/office/drawing/2014/main" id="{376B0078-C510-2F61-D08D-F3C40179E8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2" y="-104752"/>
            <a:ext cx="762893" cy="762893"/>
          </a:xfrm>
          <a:prstGeom prst="rect">
            <a:avLst/>
          </a:prstGeom>
        </p:spPr>
      </p:pic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718859C-0E47-8D12-F18C-F3E732511A61}"/>
              </a:ext>
            </a:extLst>
          </p:cNvPr>
          <p:cNvSpPr txBox="1"/>
          <p:nvPr/>
        </p:nvSpPr>
        <p:spPr>
          <a:xfrm>
            <a:off x="1620982" y="52047"/>
            <a:ext cx="7963395" cy="400110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NORTH AMERICA RETAIL SUPPLY CHAIN AND SALES ANALYSIS</a:t>
            </a:r>
            <a:endParaRPr lang="es-ES" sz="2000" b="1" dirty="0">
              <a:solidFill>
                <a:schemeClr val="bg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209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858</TotalTime>
  <Words>42</Words>
  <Application>Microsoft Office PowerPoint</Application>
  <PresentationFormat>Panorámica</PresentationFormat>
  <Paragraphs>16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Vicente Antonio Juan Magallanes</dc:creator>
  <cp:lastModifiedBy>Vicente Antonio Juan Magallanes</cp:lastModifiedBy>
  <cp:revision>2</cp:revision>
  <dcterms:created xsi:type="dcterms:W3CDTF">2023-11-01T23:38:50Z</dcterms:created>
  <dcterms:modified xsi:type="dcterms:W3CDTF">2023-11-03T00:12:05Z</dcterms:modified>
</cp:coreProperties>
</file>