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2F985-A986-4039-9201-78DBDE8E0938}" v="45" dt="2018-12-18T06:07:14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562F985-A986-4039-9201-78DBDE8E0938}"/>
    <pc:docChg chg="modSld">
      <pc:chgData name="Guest User" userId="" providerId="Windows Live" clId="Web-{B562F985-A986-4039-9201-78DBDE8E0938}" dt="2018-12-18T06:07:14.540" v="44"/>
      <pc:docMkLst>
        <pc:docMk/>
      </pc:docMkLst>
      <pc:sldChg chg="modSp">
        <pc:chgData name="Guest User" userId="" providerId="Windows Live" clId="Web-{B562F985-A986-4039-9201-78DBDE8E0938}" dt="2018-12-18T06:07:14.540" v="44"/>
        <pc:sldMkLst>
          <pc:docMk/>
          <pc:sldMk cId="0" sldId="258"/>
        </pc:sldMkLst>
        <pc:graphicFrameChg chg="mod modGraphic">
          <ac:chgData name="Guest User" userId="" providerId="Windows Live" clId="Web-{B562F985-A986-4039-9201-78DBDE8E0938}" dt="2018-12-18T06:07:14.540" v="44"/>
          <ac:graphicFrameMkLst>
            <pc:docMk/>
            <pc:sldMk cId="0" sldId="258"/>
            <ac:graphicFrameMk id="182" creationId="{00000000-0000-0000-0000-000000000000}"/>
          </ac:graphicFrameMkLst>
        </pc:graphicFrameChg>
      </pc:sldChg>
    </pc:docChg>
  </pc:docChgLst>
  <pc:docChgLst>
    <pc:chgData name="sebstian opazo" userId="63ce9f7f4907b384" providerId="Windows Live" clId="Web-{93DE1579-928B-4E8F-AB0D-FB5D57FEEF9C}"/>
    <pc:docChg chg="modSld">
      <pc:chgData name="sebstian opazo" userId="63ce9f7f4907b384" providerId="Windows Live" clId="Web-{93DE1579-928B-4E8F-AB0D-FB5D57FEEF9C}" dt="2018-12-18T05:30:38.818" v="485"/>
      <pc:docMkLst>
        <pc:docMk/>
      </pc:docMkLst>
      <pc:sldChg chg="modSp">
        <pc:chgData name="sebstian opazo" userId="63ce9f7f4907b384" providerId="Windows Live" clId="Web-{93DE1579-928B-4E8F-AB0D-FB5D57FEEF9C}" dt="2018-12-18T00:04:24.392" v="27" actId="20577"/>
        <pc:sldMkLst>
          <pc:docMk/>
          <pc:sldMk cId="0" sldId="256"/>
        </pc:sldMkLst>
        <pc:spChg chg="mod">
          <ac:chgData name="sebstian opazo" userId="63ce9f7f4907b384" providerId="Windows Live" clId="Web-{93DE1579-928B-4E8F-AB0D-FB5D57FEEF9C}" dt="2018-12-18T00:03:24.749" v="2" actId="20577"/>
          <ac:spMkLst>
            <pc:docMk/>
            <pc:sldMk cId="0" sldId="256"/>
            <ac:spMk id="178" creationId="{00000000-0000-0000-0000-000000000000}"/>
          </ac:spMkLst>
        </pc:spChg>
        <pc:spChg chg="mod">
          <ac:chgData name="sebstian opazo" userId="63ce9f7f4907b384" providerId="Windows Live" clId="Web-{93DE1579-928B-4E8F-AB0D-FB5D57FEEF9C}" dt="2018-12-18T00:04:24.392" v="27" actId="20577"/>
          <ac:spMkLst>
            <pc:docMk/>
            <pc:sldMk cId="0" sldId="256"/>
            <ac:spMk id="179" creationId="{00000000-0000-0000-0000-000000000000}"/>
          </ac:spMkLst>
        </pc:spChg>
      </pc:sldChg>
      <pc:sldChg chg="addSp modSp">
        <pc:chgData name="sebstian opazo" userId="63ce9f7f4907b384" providerId="Windows Live" clId="Web-{93DE1579-928B-4E8F-AB0D-FB5D57FEEF9C}" dt="2018-12-18T00:05:01.487" v="29" actId="1076"/>
        <pc:sldMkLst>
          <pc:docMk/>
          <pc:sldMk cId="0" sldId="257"/>
        </pc:sldMkLst>
        <pc:picChg chg="add mod">
          <ac:chgData name="sebstian opazo" userId="63ce9f7f4907b384" providerId="Windows Live" clId="Web-{93DE1579-928B-4E8F-AB0D-FB5D57FEEF9C}" dt="2018-12-18T00:05:01.487" v="29" actId="1076"/>
          <ac:picMkLst>
            <pc:docMk/>
            <pc:sldMk cId="0" sldId="257"/>
            <ac:picMk id="2" creationId="{AB50F2CF-9526-491E-8A4F-0DD04A2D3E52}"/>
          </ac:picMkLst>
        </pc:picChg>
      </pc:sldChg>
      <pc:sldChg chg="modSp">
        <pc:chgData name="sebstian opazo" userId="63ce9f7f4907b384" providerId="Windows Live" clId="Web-{93DE1579-928B-4E8F-AB0D-FB5D57FEEF9C}" dt="2018-12-18T05:30:38.818" v="485"/>
        <pc:sldMkLst>
          <pc:docMk/>
          <pc:sldMk cId="0" sldId="258"/>
        </pc:sldMkLst>
        <pc:graphicFrameChg chg="mod modGraphic">
          <ac:chgData name="sebstian opazo" userId="63ce9f7f4907b384" providerId="Windows Live" clId="Web-{93DE1579-928B-4E8F-AB0D-FB5D57FEEF9C}" dt="2018-12-18T05:30:38.818" v="485"/>
          <ac:graphicFrameMkLst>
            <pc:docMk/>
            <pc:sldMk cId="0" sldId="258"/>
            <ac:graphicFrameMk id="182" creationId="{00000000-0000-0000-0000-000000000000}"/>
          </ac:graphicFrameMkLst>
        </pc:graphicFrameChg>
      </pc:sldChg>
      <pc:sldChg chg="addSp modSp">
        <pc:chgData name="sebstian opazo" userId="63ce9f7f4907b384" providerId="Windows Live" clId="Web-{93DE1579-928B-4E8F-AB0D-FB5D57FEEF9C}" dt="2018-12-18T00:11:35.720" v="204" actId="20577"/>
        <pc:sldMkLst>
          <pc:docMk/>
          <pc:sldMk cId="0" sldId="262"/>
        </pc:sldMkLst>
        <pc:spChg chg="add mod">
          <ac:chgData name="sebstian opazo" userId="63ce9f7f4907b384" providerId="Windows Live" clId="Web-{93DE1579-928B-4E8F-AB0D-FB5D57FEEF9C}" dt="2018-12-18T00:11:35.720" v="204" actId="20577"/>
          <ac:spMkLst>
            <pc:docMk/>
            <pc:sldMk cId="0" sldId="262"/>
            <ac:spMk id="2" creationId="{84C14742-19AA-428F-B0DC-4A3829144C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138680" y="1904760"/>
            <a:ext cx="854388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138680" y="4255920"/>
            <a:ext cx="854388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38680" y="190476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516640" y="190476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38680" y="425592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516640" y="425592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138680" y="1904760"/>
            <a:ext cx="27507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027320" y="1904760"/>
            <a:ext cx="27507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915960" y="1904760"/>
            <a:ext cx="27507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1138680" y="4255920"/>
            <a:ext cx="27507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027320" y="4255920"/>
            <a:ext cx="27507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915960" y="4255920"/>
            <a:ext cx="27507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1138680" y="1904760"/>
            <a:ext cx="8543880" cy="450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138680" y="1904760"/>
            <a:ext cx="8543880" cy="4501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138680" y="1904760"/>
            <a:ext cx="4169160" cy="4501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516640" y="1904760"/>
            <a:ext cx="4169160" cy="4501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100836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138680" y="190476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516640" y="1904760"/>
            <a:ext cx="4169160" cy="4501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1138680" y="425592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138680" y="1904760"/>
            <a:ext cx="8543880" cy="450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138680" y="1904760"/>
            <a:ext cx="4169160" cy="4501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516640" y="190476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516640" y="425592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138680" y="190476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516640" y="190476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1138680" y="4255920"/>
            <a:ext cx="854388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138680" y="1904760"/>
            <a:ext cx="854388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1138680" y="4255920"/>
            <a:ext cx="854388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138680" y="190476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516640" y="190476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1138680" y="425592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5516640" y="425592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1138680" y="1904760"/>
            <a:ext cx="27507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027320" y="1904760"/>
            <a:ext cx="27507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915960" y="1904760"/>
            <a:ext cx="27507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1138680" y="4255920"/>
            <a:ext cx="27507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4027320" y="4255920"/>
            <a:ext cx="27507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6915960" y="4255920"/>
            <a:ext cx="27507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138680" y="1904760"/>
            <a:ext cx="8543880" cy="4501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138680" y="1904760"/>
            <a:ext cx="4169160" cy="4501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516640" y="1904760"/>
            <a:ext cx="4169160" cy="4501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00836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38680" y="190476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516640" y="1904760"/>
            <a:ext cx="4169160" cy="4501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138680" y="425592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38680" y="1904760"/>
            <a:ext cx="4169160" cy="4501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516640" y="190476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516640" y="425592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_tradn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38680" y="190476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516640" y="1904760"/>
            <a:ext cx="416916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1138680" y="4255920"/>
            <a:ext cx="8543880" cy="214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_tradn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6825600"/>
            <a:ext cx="10079640" cy="73368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0" y="0"/>
            <a:ext cx="793440" cy="6825600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n 98"/>
          <p:cNvPicPr/>
          <p:nvPr/>
        </p:nvPicPr>
        <p:blipFill>
          <a:blip r:embed="rId14"/>
          <a:stretch/>
        </p:blipFill>
        <p:spPr>
          <a:xfrm>
            <a:off x="7976520" y="6865200"/>
            <a:ext cx="1666080" cy="706320"/>
          </a:xfrm>
          <a:prstGeom prst="rect">
            <a:avLst/>
          </a:prstGeom>
          <a:ln>
            <a:noFill/>
          </a:ln>
        </p:spPr>
      </p:pic>
      <p:pic>
        <p:nvPicPr>
          <p:cNvPr id="82" name="Imagen 99"/>
          <p:cNvPicPr/>
          <p:nvPr/>
        </p:nvPicPr>
        <p:blipFill>
          <a:blip r:embed="rId15"/>
          <a:stretch/>
        </p:blipFill>
        <p:spPr>
          <a:xfrm>
            <a:off x="9286200" y="6865200"/>
            <a:ext cx="759960" cy="68112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79200" y="6911280"/>
            <a:ext cx="7381080" cy="5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DCI – Departamento de Ciencias de Computación e Informática</a:t>
            </a:r>
            <a:endParaRPr lang="es-C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1400" b="0" strike="noStrike" spc="-1">
                <a:solidFill>
                  <a:srgbClr val="006699"/>
                </a:solidFill>
                <a:latin typeface="Arial"/>
                <a:ea typeface="DejaVu Sans"/>
              </a:rPr>
              <a:t>Universidad de La Frontera – Temuco - Chile</a:t>
            </a:r>
            <a:endParaRPr lang="es-CL" sz="1400" b="0" strike="noStrike" spc="-1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6587640" y="1666440"/>
            <a:ext cx="3094920" cy="78840"/>
          </a:xfrm>
          <a:prstGeom prst="rect">
            <a:avLst/>
          </a:prstGeom>
          <a:solidFill>
            <a:srgbClr val="FF950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_tradnl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1138680" y="1904760"/>
            <a:ext cx="8543880" cy="4501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_tradnl" sz="2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_tradnl" sz="2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_tradnl" sz="2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3802680"/>
            <a:ext cx="992160" cy="170280"/>
          </a:xfrm>
          <a:custGeom>
            <a:avLst/>
            <a:gdLst/>
            <a:ahLst/>
            <a:cxnLst/>
            <a:rect l="l" t="t" r="r" b="b"/>
            <a:pathLst>
              <a:path w="1005" h="99">
                <a:moveTo>
                  <a:pt x="1004" y="0"/>
                </a:moveTo>
                <a:lnTo>
                  <a:pt x="0" y="0"/>
                </a:lnTo>
                <a:lnTo>
                  <a:pt x="0" y="98"/>
                </a:lnTo>
                <a:lnTo>
                  <a:pt x="906" y="98"/>
                </a:lnTo>
                <a:lnTo>
                  <a:pt x="1004" y="0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0" y="1758960"/>
            <a:ext cx="403560" cy="170280"/>
          </a:xfrm>
          <a:custGeom>
            <a:avLst/>
            <a:gdLst/>
            <a:ahLst/>
            <a:cxnLst/>
            <a:rect l="l" t="t" r="r" b="b"/>
            <a:pathLst>
              <a:path w="410" h="99">
                <a:moveTo>
                  <a:pt x="311" y="0"/>
                </a:moveTo>
                <a:lnTo>
                  <a:pt x="0" y="0"/>
                </a:lnTo>
                <a:lnTo>
                  <a:pt x="0" y="98"/>
                </a:lnTo>
                <a:lnTo>
                  <a:pt x="409" y="98"/>
                </a:lnTo>
                <a:lnTo>
                  <a:pt x="311" y="0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14400" y="4845960"/>
            <a:ext cx="412920" cy="186120"/>
          </a:xfrm>
          <a:custGeom>
            <a:avLst/>
            <a:gdLst/>
            <a:ahLst/>
            <a:cxnLst/>
            <a:rect l="l" t="t" r="r" b="b"/>
            <a:pathLst>
              <a:path w="419" h="108">
                <a:moveTo>
                  <a:pt x="418" y="0"/>
                </a:moveTo>
                <a:lnTo>
                  <a:pt x="0" y="0"/>
                </a:lnTo>
                <a:lnTo>
                  <a:pt x="0" y="107"/>
                </a:lnTo>
                <a:lnTo>
                  <a:pt x="311" y="107"/>
                </a:lnTo>
                <a:lnTo>
                  <a:pt x="418" y="0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0" y="2773800"/>
            <a:ext cx="992160" cy="170280"/>
          </a:xfrm>
          <a:custGeom>
            <a:avLst/>
            <a:gdLst/>
            <a:ahLst/>
            <a:cxnLst/>
            <a:rect l="l" t="t" r="r" b="b"/>
            <a:pathLst>
              <a:path w="1005" h="99">
                <a:moveTo>
                  <a:pt x="906" y="0"/>
                </a:moveTo>
                <a:lnTo>
                  <a:pt x="0" y="0"/>
                </a:lnTo>
                <a:lnTo>
                  <a:pt x="0" y="98"/>
                </a:lnTo>
                <a:lnTo>
                  <a:pt x="1004" y="98"/>
                </a:lnTo>
                <a:lnTo>
                  <a:pt x="906" y="0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0" y="2117880"/>
            <a:ext cx="2240640" cy="497880"/>
          </a:xfrm>
          <a:custGeom>
            <a:avLst/>
            <a:gdLst/>
            <a:ahLst/>
            <a:cxnLst/>
            <a:rect l="l" t="t" r="r" b="b"/>
            <a:pathLst>
              <a:path w="2267" h="286">
                <a:moveTo>
                  <a:pt x="0" y="285"/>
                </a:moveTo>
                <a:lnTo>
                  <a:pt x="2266" y="285"/>
                </a:lnTo>
                <a:lnTo>
                  <a:pt x="1982" y="0"/>
                </a:lnTo>
                <a:lnTo>
                  <a:pt x="0" y="0"/>
                </a:lnTo>
                <a:lnTo>
                  <a:pt x="0" y="285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6"/>
          <p:cNvSpPr/>
          <p:nvPr/>
        </p:nvSpPr>
        <p:spPr>
          <a:xfrm>
            <a:off x="0" y="4160160"/>
            <a:ext cx="2250000" cy="497880"/>
          </a:xfrm>
          <a:custGeom>
            <a:avLst/>
            <a:gdLst/>
            <a:ahLst/>
            <a:cxnLst/>
            <a:rect l="l" t="t" r="r" b="b"/>
            <a:pathLst>
              <a:path w="2276" h="286">
                <a:moveTo>
                  <a:pt x="0" y="285"/>
                </a:moveTo>
                <a:lnTo>
                  <a:pt x="1991" y="285"/>
                </a:lnTo>
                <a:lnTo>
                  <a:pt x="2275" y="0"/>
                </a:lnTo>
                <a:lnTo>
                  <a:pt x="0" y="0"/>
                </a:lnTo>
                <a:lnTo>
                  <a:pt x="0" y="285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7"/>
          <p:cNvSpPr/>
          <p:nvPr/>
        </p:nvSpPr>
        <p:spPr>
          <a:xfrm>
            <a:off x="0" y="3132720"/>
            <a:ext cx="2697840" cy="497880"/>
          </a:xfrm>
          <a:custGeom>
            <a:avLst/>
            <a:gdLst/>
            <a:ahLst/>
            <a:cxnLst/>
            <a:rect l="l" t="t" r="r" b="b"/>
            <a:pathLst>
              <a:path w="2729" h="286">
                <a:moveTo>
                  <a:pt x="2586" y="0"/>
                </a:moveTo>
                <a:lnTo>
                  <a:pt x="0" y="0"/>
                </a:lnTo>
                <a:lnTo>
                  <a:pt x="0" y="285"/>
                </a:lnTo>
                <a:lnTo>
                  <a:pt x="2586" y="285"/>
                </a:lnTo>
                <a:lnTo>
                  <a:pt x="2728" y="142"/>
                </a:lnTo>
                <a:lnTo>
                  <a:pt x="2586" y="0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8"/>
          <p:cNvSpPr/>
          <p:nvPr/>
        </p:nvSpPr>
        <p:spPr>
          <a:xfrm>
            <a:off x="14400" y="5203080"/>
            <a:ext cx="1652040" cy="497880"/>
          </a:xfrm>
          <a:custGeom>
            <a:avLst/>
            <a:gdLst/>
            <a:ahLst/>
            <a:cxnLst/>
            <a:rect l="l" t="t" r="r" b="b"/>
            <a:pathLst>
              <a:path w="1672" h="286">
                <a:moveTo>
                  <a:pt x="0" y="285"/>
                </a:moveTo>
                <a:lnTo>
                  <a:pt x="1386" y="285"/>
                </a:lnTo>
                <a:lnTo>
                  <a:pt x="1671" y="0"/>
                </a:lnTo>
                <a:lnTo>
                  <a:pt x="0" y="0"/>
                </a:lnTo>
                <a:lnTo>
                  <a:pt x="0" y="285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9"/>
          <p:cNvSpPr/>
          <p:nvPr/>
        </p:nvSpPr>
        <p:spPr>
          <a:xfrm>
            <a:off x="14400" y="6237000"/>
            <a:ext cx="1053720" cy="495720"/>
          </a:xfrm>
          <a:custGeom>
            <a:avLst/>
            <a:gdLst/>
            <a:ahLst/>
            <a:cxnLst/>
            <a:rect l="l" t="t" r="r" b="b"/>
            <a:pathLst>
              <a:path w="1067" h="285">
                <a:moveTo>
                  <a:pt x="0" y="284"/>
                </a:moveTo>
                <a:lnTo>
                  <a:pt x="782" y="284"/>
                </a:lnTo>
                <a:lnTo>
                  <a:pt x="1066" y="0"/>
                </a:lnTo>
                <a:lnTo>
                  <a:pt x="0" y="0"/>
                </a:lnTo>
                <a:lnTo>
                  <a:pt x="0" y="284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0"/>
          <p:cNvSpPr/>
          <p:nvPr/>
        </p:nvSpPr>
        <p:spPr>
          <a:xfrm>
            <a:off x="0" y="16200"/>
            <a:ext cx="1071720" cy="497880"/>
          </a:xfrm>
          <a:custGeom>
            <a:avLst/>
            <a:gdLst/>
            <a:ahLst/>
            <a:cxnLst/>
            <a:rect l="l" t="t" r="r" b="b"/>
            <a:pathLst>
              <a:path w="1085" h="286">
                <a:moveTo>
                  <a:pt x="0" y="285"/>
                </a:moveTo>
                <a:lnTo>
                  <a:pt x="1084" y="285"/>
                </a:lnTo>
                <a:lnTo>
                  <a:pt x="800" y="0"/>
                </a:lnTo>
                <a:lnTo>
                  <a:pt x="0" y="0"/>
                </a:lnTo>
                <a:lnTo>
                  <a:pt x="0" y="285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1"/>
          <p:cNvSpPr/>
          <p:nvPr/>
        </p:nvSpPr>
        <p:spPr>
          <a:xfrm>
            <a:off x="0" y="1059120"/>
            <a:ext cx="1661040" cy="497880"/>
          </a:xfrm>
          <a:custGeom>
            <a:avLst/>
            <a:gdLst/>
            <a:ahLst/>
            <a:cxnLst/>
            <a:rect l="l" t="t" r="r" b="b"/>
            <a:pathLst>
              <a:path w="1681" h="286">
                <a:moveTo>
                  <a:pt x="0" y="285"/>
                </a:moveTo>
                <a:lnTo>
                  <a:pt x="1680" y="285"/>
                </a:lnTo>
                <a:lnTo>
                  <a:pt x="1395" y="0"/>
                </a:lnTo>
                <a:lnTo>
                  <a:pt x="0" y="0"/>
                </a:lnTo>
                <a:lnTo>
                  <a:pt x="0" y="285"/>
                </a:lnTo>
              </a:path>
            </a:pathLst>
          </a:custGeom>
          <a:gradFill rotWithShape="0">
            <a:gsLst>
              <a:gs pos="0">
                <a:srgbClr val="009999"/>
              </a:gs>
              <a:gs pos="100000">
                <a:srgbClr val="CC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2"/>
          <p:cNvSpPr/>
          <p:nvPr/>
        </p:nvSpPr>
        <p:spPr>
          <a:xfrm>
            <a:off x="0" y="6825600"/>
            <a:ext cx="10079280" cy="73332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s-CL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 DCI – Departamento de Ciencias de Computación e Informática</a:t>
            </a:r>
            <a:endParaRPr lang="es-CL" sz="1800" b="0" strike="noStrike" spc="-1">
              <a:latin typeface="Arial"/>
            </a:endParaRPr>
          </a:p>
        </p:txBody>
      </p:sp>
      <p:pic>
        <p:nvPicPr>
          <p:cNvPr id="135" name="Imagen 55"/>
          <p:cNvPicPr/>
          <p:nvPr/>
        </p:nvPicPr>
        <p:blipFill>
          <a:blip r:embed="rId14"/>
          <a:stretch/>
        </p:blipFill>
        <p:spPr>
          <a:xfrm>
            <a:off x="3684240" y="235800"/>
            <a:ext cx="1950120" cy="1747440"/>
          </a:xfrm>
          <a:prstGeom prst="rect">
            <a:avLst/>
          </a:prstGeom>
          <a:ln>
            <a:noFill/>
          </a:ln>
        </p:spPr>
      </p:pic>
      <p:sp>
        <p:nvSpPr>
          <p:cNvPr id="136" name="CustomShape 13"/>
          <p:cNvSpPr/>
          <p:nvPr/>
        </p:nvSpPr>
        <p:spPr>
          <a:xfrm rot="1057800">
            <a:off x="8893080" y="6700320"/>
            <a:ext cx="676800" cy="65844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99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4"/>
          <p:cNvSpPr/>
          <p:nvPr/>
        </p:nvSpPr>
        <p:spPr>
          <a:xfrm rot="5348400">
            <a:off x="8876520" y="6612120"/>
            <a:ext cx="859680" cy="82152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FF950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8" name="Imagen 58"/>
          <p:cNvPicPr/>
          <p:nvPr/>
        </p:nvPicPr>
        <p:blipFill>
          <a:blip r:embed="rId15"/>
          <a:stretch/>
        </p:blipFill>
        <p:spPr>
          <a:xfrm>
            <a:off x="5952600" y="212400"/>
            <a:ext cx="3989520" cy="1691280"/>
          </a:xfrm>
          <a:prstGeom prst="rect">
            <a:avLst/>
          </a:prstGeom>
          <a:ln>
            <a:noFill/>
          </a:ln>
        </p:spPr>
      </p:pic>
      <p:sp>
        <p:nvSpPr>
          <p:cNvPr id="139" name="CustomShape 15"/>
          <p:cNvSpPr/>
          <p:nvPr/>
        </p:nvSpPr>
        <p:spPr>
          <a:xfrm>
            <a:off x="6666840" y="4127040"/>
            <a:ext cx="3094560" cy="78480"/>
          </a:xfrm>
          <a:prstGeom prst="rect">
            <a:avLst/>
          </a:prstGeom>
          <a:solidFill>
            <a:srgbClr val="FF950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PlaceHolder 16"/>
          <p:cNvSpPr>
            <a:spLocks noGrp="1"/>
          </p:cNvSpPr>
          <p:nvPr>
            <p:ph type="title"/>
          </p:nvPr>
        </p:nvSpPr>
        <p:spPr>
          <a:xfrm>
            <a:off x="100836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L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41" name="PlaceHolder 1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936520" y="2619000"/>
            <a:ext cx="666648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CL" sz="3600" b="0" strike="noStrike" spc="-1">
                <a:solidFill>
                  <a:srgbClr val="000000"/>
                </a:solidFill>
                <a:latin typeface="Bitstream Vera Sans"/>
                <a:ea typeface="DejaVu Sans"/>
              </a:rPr>
              <a:t>Proyecto </a:t>
            </a:r>
            <a:r>
              <a:rPr lang="es-CL" sz="3600" spc="-1">
                <a:solidFill>
                  <a:srgbClr val="000000"/>
                </a:solidFill>
                <a:latin typeface="Bitstream Vera Sans"/>
                <a:ea typeface="DejaVu Sans"/>
              </a:rPr>
              <a:t>Semestral</a:t>
            </a:r>
            <a:r>
              <a:rPr lang="es-CL" sz="3600" b="0" strike="noStrike" spc="-1">
                <a:solidFill>
                  <a:srgbClr val="000000"/>
                </a:solidFill>
                <a:latin typeface="Bitstream Vera Sans"/>
                <a:ea typeface="DejaVu Sans"/>
              </a:rPr>
              <a:t> ICC258</a:t>
            </a:r>
            <a:endParaRPr lang="es-CL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CL" sz="3600" b="0" strike="noStrike" spc="-1">
                <a:solidFill>
                  <a:srgbClr val="000000"/>
                </a:solidFill>
                <a:latin typeface="Bitstream Vera Sans"/>
                <a:ea typeface="DejaVu Sans"/>
              </a:rPr>
              <a:t>AVANCE - 3</a:t>
            </a:r>
            <a:endParaRPr lang="es-CL" sz="36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254040" y="4762080"/>
            <a:ext cx="6348960" cy="158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CL" sz="2000" b="0" strike="noStrike" spc="-1">
                <a:solidFill>
                  <a:srgbClr val="006699"/>
                </a:solidFill>
                <a:latin typeface="Arial"/>
                <a:ea typeface="DejaVu Sans"/>
              </a:rPr>
              <a:t>Integrantes:</a:t>
            </a:r>
            <a:r>
              <a:rPr lang="es-CL" sz="2000" spc="-1">
                <a:solidFill>
                  <a:srgbClr val="006699"/>
                </a:solidFill>
                <a:latin typeface="Arial"/>
                <a:ea typeface="DejaVu Sans"/>
              </a:rPr>
              <a:t> Vicente Ferrari – Sebastián Opazo</a:t>
            </a:r>
            <a:endParaRPr lang="es-CL" sz="2000" spc="-1">
              <a:solidFill>
                <a:srgbClr val="006699"/>
              </a:solidFill>
              <a:cs typeface="Arial"/>
            </a:endParaRPr>
          </a:p>
          <a:p>
            <a:endParaRPr lang="es-CL" sz="2000" spc="-1">
              <a:solidFill>
                <a:srgbClr val="006699"/>
              </a:solidFill>
              <a:latin typeface="Arial"/>
              <a:ea typeface="DejaVu Sans"/>
            </a:endParaRPr>
          </a:p>
          <a:p>
            <a:r>
              <a:rPr lang="es-CL" sz="2000" b="1" strike="noStrike" spc="-1">
                <a:solidFill>
                  <a:srgbClr val="009999"/>
                </a:solidFill>
                <a:latin typeface="Arial"/>
                <a:ea typeface="DejaVu Sans"/>
              </a:rPr>
              <a:t>Fecha</a:t>
            </a:r>
            <a:r>
              <a:rPr lang="es-CL" sz="2000" b="1" spc="-1">
                <a:solidFill>
                  <a:srgbClr val="009999"/>
                </a:solidFill>
                <a:latin typeface="Arial"/>
                <a:ea typeface="DejaVu Sans"/>
              </a:rPr>
              <a:t>: 18-12-2018</a:t>
            </a:r>
            <a:endParaRPr lang="es-CL" sz="2000" spc="-1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-29880"/>
            <a:ext cx="10080360" cy="17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CL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Resumen del Problema</a:t>
            </a:r>
            <a:endParaRPr lang="es-CL" sz="4400" b="0" strike="noStrike" spc="-1">
              <a:latin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B50F2CF-9526-491E-8A4F-0DD04A2D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12" y="1812861"/>
            <a:ext cx="7306442" cy="462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0836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s-ES_tradnl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Resumen de logros alcanzados </a:t>
            </a:r>
            <a:endParaRPr lang="es-ES_tradnl" sz="4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2" name="Table 2"/>
          <p:cNvGraphicFramePr/>
          <p:nvPr>
            <p:extLst>
              <p:ext uri="{D42A27DB-BD31-4B8C-83A1-F6EECF244321}">
                <p14:modId xmlns:p14="http://schemas.microsoft.com/office/powerpoint/2010/main" val="1005185148"/>
              </p:ext>
            </p:extLst>
          </p:nvPr>
        </p:nvGraphicFramePr>
        <p:xfrm>
          <a:off x="839520" y="1375200"/>
          <a:ext cx="8978760" cy="5125680"/>
        </p:xfrm>
        <a:graphic>
          <a:graphicData uri="http://schemas.openxmlformats.org/drawingml/2006/table">
            <a:tbl>
              <a:tblPr/>
              <a:tblGrid>
                <a:gridCol w="2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4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L" sz="1800" b="1" strike="noStrike" spc="-1" noProof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Etapa</a:t>
                      </a:r>
                      <a:endParaRPr lang="es-CL" sz="1800" b="0" strike="noStrike" spc="-1" noProof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L" sz="1800" b="1" strike="noStrike" spc="-1" noProof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Logro alcanzado</a:t>
                      </a:r>
                      <a:endParaRPr lang="es-CL" sz="1800" b="0" strike="noStrike" spc="-1" noProof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L" sz="1800" b="1" strike="noStrike" spc="-1" noProof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dificultades</a:t>
                      </a:r>
                      <a:endParaRPr lang="es-CL" sz="1800" b="0" strike="noStrike" spc="-1" noProof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L" sz="1800" b="1" strike="noStrike" spc="-1" noProof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Solución</a:t>
                      </a:r>
                      <a:endParaRPr lang="es-CL" sz="1800" b="0" strike="noStrike" spc="-1" noProof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L" sz="1800" b="0" strike="noStrike" spc="-1" noProof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Avance 1</a:t>
                      </a:r>
                      <a:endParaRPr lang="es-CL" sz="1800" b="0" strike="noStrike" spc="-1" noProof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noProof="0"/>
                        <a:t>Dieseño preliminar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noProof="0"/>
                        <a:t>Formular metodo para lograr el objetivo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noProof="0"/>
                        <a:t>Estudiar y analizar formas de resolver el problema viendo foros y consultando en internet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L" sz="1800" b="0" strike="noStrike" spc="-1" noProof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Avance 2</a:t>
                      </a:r>
                      <a:endParaRPr lang="es-CL" sz="1800" b="0" strike="noStrike" spc="-1" noProof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noProof="0"/>
                        <a:t>Reconozer el metodo a usar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noProof="0"/>
                        <a:t>El metodo era nuevo y denso para nosotros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noProof="0"/>
                        <a:t>Estudiar y analizarlo para poder dar con el codigo deseado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L" sz="1800" b="0" strike="noStrike" spc="-1" noProof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Avance 3</a:t>
                      </a:r>
                      <a:endParaRPr lang="es-CL" sz="1800" b="0" strike="noStrike" spc="-1" noProof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noProof="0"/>
                        <a:t>Implementar corrctamente el metodo escojido 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noProof="0"/>
                        <a:t>Casos particulares que no siempre se cumplian aparecen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noProof="0"/>
                        <a:t>Implementando un metodo en el programa mas rigurozo que permite eliminar las variables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L" sz="1800" b="0" strike="noStrike" spc="-1" noProof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Avance 4</a:t>
                      </a:r>
                      <a:endParaRPr lang="es-CL" sz="1800" b="0" strike="noStrike" spc="-1" noProof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noProof="0"/>
                        <a:t>Solucionar todos los casos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 noProof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L" noProof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0836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s-ES_tradnl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Pruebas de E/S</a:t>
            </a:r>
            <a:endParaRPr lang="es-ES_tradn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747000" y="2113560"/>
            <a:ext cx="695232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Mínimo 3 pruebas de Entrada y salida con </a:t>
            </a:r>
            <a:endParaRPr lang="es-CL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tiempos de respuesta. </a:t>
            </a:r>
            <a:endParaRPr lang="es-CL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(utilizando programa).</a:t>
            </a:r>
            <a:endParaRPr lang="es-CL" sz="2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00836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s-ES_tradnl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Estructura del proyecto</a:t>
            </a:r>
            <a:endParaRPr lang="es-ES_tradn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037520" y="2113560"/>
            <a:ext cx="637632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- Directorio, paquetes y clases. </a:t>
            </a:r>
            <a:endParaRPr lang="es-CL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- Complejidad ciclomática del proyecto.</a:t>
            </a:r>
            <a:endParaRPr lang="es-CL" sz="2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0836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s-ES_tradnl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</a:t>
            </a:r>
            <a:endParaRPr lang="es-ES_tradn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080000" y="2088000"/>
            <a:ext cx="82278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CL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Presentación del código del programa. (partes mas importantes).</a:t>
            </a:r>
            <a:endParaRPr lang="es-CL" sz="22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00836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s-ES_tradnl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Comentarios Finales/Conclusiones</a:t>
            </a:r>
            <a:endParaRPr lang="es-ES_tradn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C14742-19AA-428F-B0DC-4A3829144CEC}"/>
              </a:ext>
            </a:extLst>
          </p:cNvPr>
          <p:cNvSpPr txBox="1"/>
          <p:nvPr/>
        </p:nvSpPr>
        <p:spPr>
          <a:xfrm>
            <a:off x="1013465" y="2389867"/>
            <a:ext cx="7149510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 </a:t>
            </a:r>
            <a:r>
              <a:rPr lang="en-US" err="1"/>
              <a:t>pesar</a:t>
            </a:r>
            <a:r>
              <a:rPr lang="en-US"/>
              <a:t> de que el </a:t>
            </a:r>
            <a:r>
              <a:rPr lang="en-US" err="1"/>
              <a:t>problema</a:t>
            </a:r>
            <a:r>
              <a:rPr lang="en-US"/>
              <a:t> a simple vista </a:t>
            </a:r>
            <a:r>
              <a:rPr lang="en-US" err="1"/>
              <a:t>parezca</a:t>
            </a:r>
            <a:r>
              <a:rPr lang="en-US"/>
              <a:t> simple, la </a:t>
            </a:r>
            <a:r>
              <a:rPr lang="en-US" err="1"/>
              <a:t>verdad</a:t>
            </a:r>
            <a:r>
              <a:rPr lang="en-US"/>
              <a:t> es que </a:t>
            </a:r>
            <a:r>
              <a:rPr lang="en-US" err="1"/>
              <a:t>resulto</a:t>
            </a:r>
            <a:r>
              <a:rPr lang="en-US"/>
              <a:t> ser </a:t>
            </a:r>
            <a:r>
              <a:rPr lang="en-US" err="1"/>
              <a:t>algo</a:t>
            </a:r>
            <a:r>
              <a:rPr lang="en-US"/>
              <a:t> mas </a:t>
            </a:r>
            <a:r>
              <a:rPr lang="en-US" err="1"/>
              <a:t>complejo</a:t>
            </a:r>
            <a:r>
              <a:rPr lang="en-US"/>
              <a:t> de lo que </a:t>
            </a:r>
            <a:r>
              <a:rPr lang="en-US" err="1"/>
              <a:t>aparenta</a:t>
            </a:r>
            <a:r>
              <a:rPr lang="en-US"/>
              <a:t>, al </a:t>
            </a:r>
            <a:r>
              <a:rPr lang="en-US" err="1"/>
              <a:t>ir</a:t>
            </a:r>
            <a:r>
              <a:rPr lang="en-US"/>
              <a:t> </a:t>
            </a:r>
            <a:r>
              <a:rPr lang="en-US" err="1"/>
              <a:t>agregando</a:t>
            </a:r>
            <a:r>
              <a:rPr lang="en-US"/>
              <a:t> </a:t>
            </a:r>
            <a:r>
              <a:rPr lang="en-US" err="1"/>
              <a:t>lineas</a:t>
            </a:r>
            <a:r>
              <a:rPr lang="en-US"/>
              <a:t> de </a:t>
            </a:r>
            <a:r>
              <a:rPr lang="en-US" err="1"/>
              <a:t>codigo</a:t>
            </a:r>
            <a:r>
              <a:rPr lang="en-US"/>
              <a:t> y </a:t>
            </a:r>
            <a:r>
              <a:rPr lang="en-US" err="1"/>
              <a:t>revisando</a:t>
            </a:r>
            <a:r>
              <a:rPr lang="en-US"/>
              <a:t> </a:t>
            </a:r>
            <a:r>
              <a:rPr lang="en-US" err="1"/>
              <a:t>foros</a:t>
            </a:r>
            <a:r>
              <a:rPr lang="en-US"/>
              <a:t>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dimos</a:t>
            </a:r>
            <a:r>
              <a:rPr lang="en-US"/>
              <a:t> </a:t>
            </a:r>
            <a:r>
              <a:rPr lang="en-US" err="1"/>
              <a:t>cuenta</a:t>
            </a:r>
            <a:r>
              <a:rPr lang="en-US"/>
              <a:t> que </a:t>
            </a:r>
            <a:r>
              <a:rPr lang="en-US" err="1"/>
              <a:t>requeria</a:t>
            </a:r>
            <a:r>
              <a:rPr lang="en-US"/>
              <a:t> de </a:t>
            </a:r>
            <a:r>
              <a:rPr lang="en-US" err="1"/>
              <a:t>conceptos</a:t>
            </a:r>
            <a:r>
              <a:rPr lang="en-US"/>
              <a:t> y </a:t>
            </a:r>
            <a:r>
              <a:rPr lang="en-US" err="1"/>
              <a:t>metodos</a:t>
            </a:r>
            <a:r>
              <a:rPr lang="en-US"/>
              <a:t> </a:t>
            </a:r>
            <a:r>
              <a:rPr lang="en-US" err="1"/>
              <a:t>bastante</a:t>
            </a:r>
            <a:r>
              <a:rPr lang="en-US"/>
              <a:t> </a:t>
            </a:r>
            <a:r>
              <a:rPr lang="en-US" err="1"/>
              <a:t>complejos</a:t>
            </a:r>
            <a:r>
              <a:rPr lang="en-US"/>
              <a:t> para el </a:t>
            </a:r>
            <a:r>
              <a:rPr lang="en-US" err="1"/>
              <a:t>momento</a:t>
            </a:r>
            <a:r>
              <a:rPr lang="en-US"/>
              <a:t> de la </a:t>
            </a:r>
            <a:r>
              <a:rPr lang="en-US" err="1"/>
              <a:t>eleccion</a:t>
            </a:r>
            <a:r>
              <a:rPr lang="en-US"/>
              <a:t> que </a:t>
            </a:r>
            <a:r>
              <a:rPr lang="en-US" err="1"/>
              <a:t>todavia</a:t>
            </a:r>
            <a:r>
              <a:rPr lang="en-US"/>
              <a:t> no se </a:t>
            </a:r>
            <a:r>
              <a:rPr lang="en-US" err="1"/>
              <a:t>habian</a:t>
            </a:r>
            <a:r>
              <a:rPr lang="en-US"/>
              <a:t> visto en </a:t>
            </a:r>
            <a:r>
              <a:rPr lang="en-US" err="1"/>
              <a:t>clases</a:t>
            </a:r>
            <a:r>
              <a:rPr lang="en-US"/>
              <a:t>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grafos,automatas,etc</a:t>
            </a:r>
            <a:r>
              <a:rPr lang="en-US"/>
              <a:t>.</a:t>
            </a:r>
            <a:endParaRPr lang="en-US">
              <a:cs typeface="Arial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Carlos Cares</dc:creator>
  <dc:description/>
  <cp:revision>2</cp:revision>
  <dcterms:created xsi:type="dcterms:W3CDTF">2017-03-15T18:49:32Z</dcterms:created>
  <dcterms:modified xsi:type="dcterms:W3CDTF">2018-12-18T06:14:12Z</dcterms:modified>
  <dc:language>es-CL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