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5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DataFrame.rename.html?highlight=rename#pandas.DataFrame.rename" TargetMode="External"/><Relationship Id="rId13" Type="http://schemas.openxmlformats.org/officeDocument/2006/relationships/hyperlink" Target="https://pandas.pydata.org/pandas-docs/stable/reference/api/pandas.DataFrame.html" TargetMode="External"/><Relationship Id="rId18" Type="http://schemas.openxmlformats.org/officeDocument/2006/relationships/hyperlink" Target="https://pandas.pydata.org/pandas-docs/stable/reference/api/pandas.DataFrame.tail.html?highlight=tail" TargetMode="External"/><Relationship Id="rId26" Type="http://schemas.openxmlformats.org/officeDocument/2006/relationships/hyperlink" Target="https://pandas.pydata.org/pandas-docs/stable/reference/api/pandas.DataFrame.iloc.html?highlight=iloc" TargetMode="External"/><Relationship Id="rId3" Type="http://schemas.openxmlformats.org/officeDocument/2006/relationships/hyperlink" Target="https://pandas.pydata.org/pandas-docs/stable/user_guide/reshaping.html" TargetMode="External"/><Relationship Id="rId21" Type="http://schemas.openxmlformats.org/officeDocument/2006/relationships/hyperlink" Target="http://www.princetonoptimization.com/" TargetMode="External"/><Relationship Id="rId7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2" Type="http://schemas.openxmlformats.org/officeDocument/2006/relationships/hyperlink" Target="https://pandas.pydata.org/pandas-docs/stable/user_guide/indexing.html" TargetMode="External"/><Relationship Id="rId17" Type="http://schemas.openxmlformats.org/officeDocument/2006/relationships/hyperlink" Target="https://pandas.pydata.org/pandas-docs/stable/reference/api/pandas.DataFrame.head.html?highlight=head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20" Type="http://schemas.openxmlformats.org/officeDocument/2006/relationships/hyperlink" Target="https://www.rstudio.com/wp-content/uploads/2015/02/data-wrangling-cheatsheet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concat.html?highlight=concat#pandas.concat" TargetMode="External"/><Relationship Id="rId11" Type="http://schemas.openxmlformats.org/officeDocument/2006/relationships/hyperlink" Target="https://pandas.pydata.org/pandas-docs/stable/reference/api/pandas.DataFrame.drop.html?highlight=drop#pandas.DataFrame.drop" TargetMode="External"/><Relationship Id="rId24" Type="http://schemas.openxmlformats.org/officeDocument/2006/relationships/hyperlink" Target="https://pandas.pydata.org/pandas-docs/stable/reference/api/pandas.DataFrame.iloc.html?highlight=iloc#pandas.DataFrame.iloc" TargetMode="External"/><Relationship Id="rId5" Type="http://schemas.openxmlformats.org/officeDocument/2006/relationships/hyperlink" Target="https://pandas.pydata.org/pandas-docs/stable/reference/api/pandas.DataFrame.pivot.html?highlight=pivot#pandas.DataFrame.pivot" TargetMode="External"/><Relationship Id="rId15" Type="http://schemas.openxmlformats.org/officeDocument/2006/relationships/hyperlink" Target="https://pandas.pydata.org/pandas-docs/stable/reference/api/pandas.DataFrame.query.html?highlight=query#pandas.DataFrame.query" TargetMode="External"/><Relationship Id="rId23" Type="http://schemas.openxmlformats.org/officeDocument/2006/relationships/hyperlink" Target="https://pandas.pydata.org/pandas-docs/stable/reference/api/pandas.DataFrame.loc.html?highlight=loc#pandas.DataFrame.loc" TargetMode="External"/><Relationship Id="rId28" Type="http://schemas.openxmlformats.org/officeDocument/2006/relationships/hyperlink" Target="https://pandas.pydata.org/pandas-docs/stable/reference/api/pandas.DataFrame.nsmallest.html?highlight=nsmallest" TargetMode="External"/><Relationship Id="rId10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9" Type="http://schemas.openxmlformats.org/officeDocument/2006/relationships/hyperlink" Target="http://pandas.pydata.org/" TargetMode="External"/><Relationship Id="rId4" Type="http://schemas.openxmlformats.org/officeDocument/2006/relationships/hyperlink" Target="https://pandas.pydata.org/pandas-docs/stable/reference/api/pandas.DataFrame.melt.html?highlight=melt#pandas.DataFrame.melt" TargetMode="External"/><Relationship Id="rId9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14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2" Type="http://schemas.openxmlformats.org/officeDocument/2006/relationships/hyperlink" Target="https://pandas.pydata.org/pandas-docs/stable/reference/api/pandas.DataFrame.filter.html?highlight=filter#pandas.DataFrame.filter" TargetMode="External"/><Relationship Id="rId27" Type="http://schemas.openxmlformats.org/officeDocument/2006/relationships/hyperlink" Target="https://pandas.pydata.org/pandas-docs/stable/reference/api/pandas.DataFrame.nlargest.html?highlight=nlarges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DataFrame.count.html?highlight=count#pandas.DataFrame.count" TargetMode="External"/><Relationship Id="rId13" Type="http://schemas.openxmlformats.org/officeDocument/2006/relationships/hyperlink" Target="https://pandas.pydata.org/pandas-docs/stable/reference/api/pandas.DataFrame.max.html?highlight=max#pandas.DataFrame.max" TargetMode="External"/><Relationship Id="rId18" Type="http://schemas.openxmlformats.org/officeDocument/2006/relationships/hyperlink" Target="https://pandas.pydata.org/pandas-docs/stable/reference/api/pandas.qcut.html?highlight=qcut#pandas.qcut" TargetMode="External"/><Relationship Id="rId26" Type="http://schemas.openxmlformats.org/officeDocument/2006/relationships/hyperlink" Target="https://pandas.pydata.org/pandas-docs/stable/reference/api/pandas.DataFrame.isin.html?highlight=isin#pandas.DataFrame.isin" TargetMode="External"/><Relationship Id="rId39" Type="http://schemas.openxmlformats.org/officeDocument/2006/relationships/hyperlink" Target="https://pandas.pydata.org/pandas-docs/stable/reference/api/pandas.DataFrame.fillna.html?highlight=fillna#pandas.DataFrame.fillna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cumsum.html?highlight=cumsum#pandas.DataFrame.cumsum" TargetMode="External"/><Relationship Id="rId34" Type="http://schemas.openxmlformats.org/officeDocument/2006/relationships/hyperlink" Target="https://pandas.pydata.org/pandas-docs/stable/reference/api/pandas.DataFrame.expanding.html?highlight=expanding#pandas.DataFrame.expanding" TargetMode="External"/><Relationship Id="rId42" Type="http://schemas.openxmlformats.org/officeDocument/2006/relationships/image" Target="../media/image1.png"/><Relationship Id="rId7" Type="http://schemas.openxmlformats.org/officeDocument/2006/relationships/hyperlink" Target="https://pandas.pydata.org/pandas-docs/stable/reference/api/pandas.DataFrame.sum.html?highlight=sum#pandas.DataFrame.sum" TargetMode="External"/><Relationship Id="rId12" Type="http://schemas.openxmlformats.org/officeDocument/2006/relationships/hyperlink" Target="https://pandas.pydata.org/pandas-docs/stable/reference/api/pandas.DataFrame.min.html?highlight=min#pandas.DataFrame.min" TargetMode="External"/><Relationship Id="rId17" Type="http://schemas.openxmlformats.org/officeDocument/2006/relationships/hyperlink" Target="https://pandas.pydata.org/pandas-docs/stable/reference/api/pandas.DataFrame.assign.html?highlight=assign" TargetMode="External"/><Relationship Id="rId25" Type="http://schemas.openxmlformats.org/officeDocument/2006/relationships/hyperlink" Target="https://pandas.pydata.org/pandas-docs/stable/reference/api/pandas.DataFrame.merge.html?highlight=merge#pandas.DataFrame.merge" TargetMode="External"/><Relationship Id="rId33" Type="http://schemas.openxmlformats.org/officeDocument/2006/relationships/hyperlink" Target="https://pandas.pydata.org/pandas-docs/stable/user_guide/window.html" TargetMode="External"/><Relationship Id="rId38" Type="http://schemas.openxmlformats.org/officeDocument/2006/relationships/hyperlink" Target="https://pandas.pydata.org/pandas-docs/stable/reference/api/pandas.DataFrame.dropna.html?highlight=dropna#pandas.DataFrame.dropna" TargetMode="External"/><Relationship Id="rId46" Type="http://schemas.openxmlformats.org/officeDocument/2006/relationships/hyperlink" Target="http://www.princetonoptimization.com/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std.html?highlight=std#pandas.DataFrame.std" TargetMode="External"/><Relationship Id="rId20" Type="http://schemas.openxmlformats.org/officeDocument/2006/relationships/hyperlink" Target="https://pandas.pydata.org/pandas-docs/stable/reference/api/pandas.DataFrame.rank.html?highlight=rank#pandas.DataFrame.rank" TargetMode="External"/><Relationship Id="rId29" Type="http://schemas.openxmlformats.org/officeDocument/2006/relationships/hyperlink" Target="https://pandas.pydata.org/pandas-docs/stable/user_guide/groupby.html" TargetMode="External"/><Relationship Id="rId41" Type="http://schemas.openxmlformats.org/officeDocument/2006/relationships/hyperlink" Target="https://pandas.pydata.org/pandas-docs/stable/reference/api/pandas.DataFrame.plot.html?highlight=plot#pandas.DataFrame.plo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describe.html?highlight=describe#pandas.DataFrame.describe" TargetMode="External"/><Relationship Id="rId11" Type="http://schemas.openxmlformats.org/officeDocument/2006/relationships/hyperlink" Target="https://pandas.pydata.org/pandas-docs/stable/reference/api/pandas.DataFrame.apply.html?highlight=apply#pandas.DataFrame.apply" TargetMode="External"/><Relationship Id="rId24" Type="http://schemas.openxmlformats.org/officeDocument/2006/relationships/hyperlink" Target="https://pandas.pydata.org/pandas-docs/stable/reference/api/pandas.Series.cumprod.html?highlight=cumprod#pandas.Series.cumprod" TargetMode="External"/><Relationship Id="rId32" Type="http://schemas.openxmlformats.org/officeDocument/2006/relationships/hyperlink" Target="https://pandas.pydata.org/pandas-docs/stable/reference/api/pandas.DataFrame.abs.html?highlight=abs" TargetMode="External"/><Relationship Id="rId37" Type="http://schemas.openxmlformats.org/officeDocument/2006/relationships/hyperlink" Target="https://pandas.pydata.org/pandas-docs/stable/reference/api/pandas.DataFrame.agg.html?highlight=agg#pandas.DataFrame.agg" TargetMode="External"/><Relationship Id="rId40" Type="http://schemas.openxmlformats.org/officeDocument/2006/relationships/hyperlink" Target="https://pandas.pydata.org/pandas-docs/stable/user_guide/visualization.html" TargetMode="External"/><Relationship Id="rId45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reference/api/pandas.DataFrame.nunique.html?highlight=nunique" TargetMode="External"/><Relationship Id="rId15" Type="http://schemas.openxmlformats.org/officeDocument/2006/relationships/hyperlink" Target="https://pandas.pydata.org/pandas-docs/stable/reference/api/pandas.DataFrame.var.html?highlight=var#pandas.DataFrame.var" TargetMode="External"/><Relationship Id="rId23" Type="http://schemas.openxmlformats.org/officeDocument/2006/relationships/hyperlink" Target="https://pandas.pydata.org/pandas-docs/stable/reference/api/pandas.DataFrame.cummin.html?highlight=cummin#pandas.DataFrame.cummin" TargetMode="External"/><Relationship Id="rId28" Type="http://schemas.openxmlformats.org/officeDocument/2006/relationships/hyperlink" Target="https://pandas.pydata.org/pandas-docs/stable/reference/api/pandas.DataFrame.drop.html?highlight=drop#pandas.DataFrame.drop" TargetMode="External"/><Relationship Id="rId36" Type="http://schemas.openxmlformats.org/officeDocument/2006/relationships/hyperlink" Target="https://pandas.pydata.org/pandas-docs/stable/reference/api/pandas.DataFrame.size.html?highlight=size#pandas.DataFrame.size" TargetMode="External"/><Relationship Id="rId10" Type="http://schemas.openxmlformats.org/officeDocument/2006/relationships/hyperlink" Target="https://pandas.pydata.org/pandas-docs/stable/reference/api/pandas.DataFrame.quantile.html?highlight=quantile#pandas.DataFrame.quantile" TargetMode="External"/><Relationship Id="rId19" Type="http://schemas.openxmlformats.org/officeDocument/2006/relationships/hyperlink" Target="https://pandas.pydata.org/pandas-docs/stable/reference/api/pandas.DataFrame.shift.html?highlight=shift#pandas.DataFrame.shift" TargetMode="External"/><Relationship Id="rId31" Type="http://schemas.openxmlformats.org/officeDocument/2006/relationships/hyperlink" Target="https://pandas.pydata.org/pandas-docs/stable/reference/api/pandas.DataFrame.clip.html?highlight=clip#pandas.DataFrame.clip" TargetMode="External"/><Relationship Id="rId44" Type="http://schemas.openxmlformats.org/officeDocument/2006/relationships/hyperlink" Target="http://pandas.pydata.org/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median.html?highlight=median#pandas.DataFrame.median" TargetMode="External"/><Relationship Id="rId14" Type="http://schemas.openxmlformats.org/officeDocument/2006/relationships/hyperlink" Target="https://pandas.pydata.org/pandas-docs/stable/reference/api/pandas.DataFrame.mean.html?highlight=mean#pandas.DataFrame.mean" TargetMode="External"/><Relationship Id="rId22" Type="http://schemas.openxmlformats.org/officeDocument/2006/relationships/hyperlink" Target="https://pandas.pydata.org/pandas-docs/stable/reference/api/pandas.DataFrame.cummax.html?highlight=cummax#pandas.DataFrame.cummax" TargetMode="External"/><Relationship Id="rId27" Type="http://schemas.openxmlformats.org/officeDocument/2006/relationships/hyperlink" Target="https://pandas.pydata.org/pandas-docs/stable/reference/api/pandas.DataFrame.query.html?highlight=query#pandas.DataFrame.query" TargetMode="External"/><Relationship Id="rId30" Type="http://schemas.openxmlformats.org/officeDocument/2006/relationships/hyperlink" Target="https://pandas.pydata.org/pandas-docs/stable/reference/api/pandas.DataFrame.groupby.html?highlight=groupby#pandas.DataFrame.groupby" TargetMode="External"/><Relationship Id="rId35" Type="http://schemas.openxmlformats.org/officeDocument/2006/relationships/hyperlink" Target="https://pandas.pydata.org/pandas-docs/stable/reference/api/pandas.DataFrame.rolling.html?highlight=rolling#pandas.DataFrame.rolling" TargetMode="External"/><Relationship Id="rId4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Syntax</a:t>
            </a:r>
            <a:r>
              <a:rPr lang="en-US" sz="2683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Creating </a:t>
            </a:r>
            <a:r>
              <a:rPr lang="en-US" sz="18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8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5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19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20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21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5106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7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9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9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1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6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6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1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4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6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7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4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46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2078</Words>
  <Application>Microsoft Office PowerPoint</Application>
  <PresentationFormat>Benutzerdefiniert</PresentationFormat>
  <Paragraphs>427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2021-02-09T19:45:42Z</dcterms:modified>
</cp:coreProperties>
</file>