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2" r:id="rId2"/>
    <p:sldId id="343" r:id="rId3"/>
    <p:sldId id="292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dd5ddc5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dd5ddc5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9565" y="161111"/>
            <a:ext cx="832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6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sysdiglabs/falco-workshop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virtualbox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22929"/>
            <a:ext cx="6858000" cy="3664140"/>
          </a:xfrm>
        </p:spPr>
        <p:txBody>
          <a:bodyPr anchor="ctr"/>
          <a:lstStyle/>
          <a:p>
            <a:r>
              <a:rPr lang="es-ES" b="1" dirty="0">
                <a:solidFill>
                  <a:schemeClr val="bg1"/>
                </a:solidFill>
              </a:rPr>
              <a:t>Seguridad en </a:t>
            </a:r>
            <a:r>
              <a:rPr lang="es-ES" b="1" dirty="0" err="1">
                <a:solidFill>
                  <a:schemeClr val="bg1"/>
                </a:solidFill>
              </a:rPr>
              <a:t>Runtime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>
                <a:solidFill>
                  <a:schemeClr val="bg1"/>
                </a:solidFill>
              </a:rPr>
              <a:t>con Falco</a:t>
            </a:r>
            <a:br>
              <a:rPr lang="es-ES" b="1" dirty="0">
                <a:solidFill>
                  <a:schemeClr val="bg1"/>
                </a:solidFill>
              </a:rPr>
            </a:b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Metodología</a:t>
            </a:r>
            <a:br>
              <a:rPr lang="es-ES" sz="1400" b="1" dirty="0">
                <a:solidFill>
                  <a:schemeClr val="bg1"/>
                </a:solidFill>
              </a:rPr>
            </a:br>
            <a:br>
              <a:rPr lang="es-ES" sz="1400" b="1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Vicente Herrera García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4C2C-D53E-4DD8-8599-DC071128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DBC3-2AF5-4160-B669-979AA0A0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Falco</a:t>
            </a:r>
          </a:p>
          <a:p>
            <a:r>
              <a:rPr lang="es-ES" dirty="0"/>
              <a:t>Hosts / </a:t>
            </a:r>
            <a:r>
              <a:rPr lang="es-ES" dirty="0" err="1"/>
              <a:t>Containers</a:t>
            </a:r>
            <a:r>
              <a:rPr lang="es-ES" dirty="0"/>
              <a:t> / </a:t>
            </a:r>
            <a:r>
              <a:rPr lang="es-ES" dirty="0" err="1"/>
              <a:t>Kubernetes</a:t>
            </a:r>
            <a:r>
              <a:rPr lang="es-ES" dirty="0"/>
              <a:t> / Cloud</a:t>
            </a:r>
          </a:p>
          <a:p>
            <a:r>
              <a:rPr lang="es-ES" dirty="0"/>
              <a:t>Videos con explicaciones teóricas y prácticas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>
            <a:spLocks noGrp="1"/>
          </p:cNvSpPr>
          <p:nvPr>
            <p:ph type="title"/>
          </p:nvPr>
        </p:nvSpPr>
        <p:spPr>
          <a:xfrm>
            <a:off x="509570" y="1265042"/>
            <a:ext cx="8329500" cy="5847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Prerequisitos</a:t>
            </a:r>
            <a:endParaRPr dirty="0"/>
          </a:p>
        </p:txBody>
      </p:sp>
      <p:sp>
        <p:nvSpPr>
          <p:cNvPr id="435" name="Google Shape;435;p54"/>
          <p:cNvSpPr txBox="1">
            <a:spLocks noGrp="1"/>
          </p:cNvSpPr>
          <p:nvPr>
            <p:ph type="body" idx="1"/>
          </p:nvPr>
        </p:nvSpPr>
        <p:spPr>
          <a:xfrm>
            <a:off x="561770" y="2055302"/>
            <a:ext cx="8277300" cy="3701861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85750" indent="-285750"/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Ordenador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Linux, Windows o Mac (Intel)</a:t>
            </a:r>
          </a:p>
          <a:p>
            <a:pPr marL="285750" indent="-285750"/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Conocimientos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básicos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linea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de commandos Bash</a:t>
            </a:r>
          </a:p>
          <a:p>
            <a:pPr marL="285750" indent="-285750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Vagrant 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3"/>
              </a:rPr>
              <a:t>https://www.vagrantup.com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285750" indent="-285750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VirtualBox 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4"/>
              </a:rPr>
              <a:t>https://www.virtualbox.org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285750" indent="-285750"/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Git :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5"/>
              </a:rPr>
              <a:t>https://git-scm.com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Repositorio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con </a:t>
            </a: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ficheros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practicar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:</a:t>
            </a:r>
            <a:b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6"/>
              </a:rPr>
              <a:t>https://github.com/sysdiglabs/falco-workshop</a:t>
            </a: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$ git clone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git@github.com:sysdiglabs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falco-workshop.git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99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Consolas</vt:lpstr>
      <vt:lpstr>Montserrat</vt:lpstr>
      <vt:lpstr>Tema de Office</vt:lpstr>
      <vt:lpstr>Seguridad en Runtime con Falco  Metodología  Vicente Herrera García</vt:lpstr>
      <vt:lpstr>Sistemática</vt:lpstr>
      <vt:lpstr>Prerequisitos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109</cp:revision>
  <dcterms:created xsi:type="dcterms:W3CDTF">2012-07-30T22:48:03Z</dcterms:created>
  <dcterms:modified xsi:type="dcterms:W3CDTF">2020-11-25T22:49:05Z</dcterms:modified>
</cp:coreProperties>
</file>