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0" r:id="rId4"/>
    <p:sldId id="265" r:id="rId5"/>
    <p:sldId id="275" r:id="rId6"/>
    <p:sldId id="267" r:id="rId7"/>
    <p:sldId id="268" r:id="rId8"/>
    <p:sldId id="269" r:id="rId9"/>
    <p:sldId id="272" r:id="rId10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94A77D-B7F5-49E5-B57A-D1FE854411AF}" v="94" dt="2020-11-18T19:04:52.1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2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umbrella, accessory, table, rain&#10;&#10;Description automatically generated">
            <a:extLst>
              <a:ext uri="{FF2B5EF4-FFF2-40B4-BE49-F238E27FC236}">
                <a16:creationId xmlns:a16="http://schemas.microsoft.com/office/drawing/2014/main" id="{3F4A2CB2-8FF3-4C49-8A67-F6A727E1CEF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881" y="-4561"/>
            <a:ext cx="9149861" cy="6862395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 dirty="0"/>
              <a:t>Haga clic para modificar el estilo de subtítulo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867742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">
            <a:extLst>
              <a:ext uri="{FF2B5EF4-FFF2-40B4-BE49-F238E27FC236}">
                <a16:creationId xmlns:a16="http://schemas.microsoft.com/office/drawing/2014/main" id="{B84E2238-D864-4C1A-8D96-C20FBDC32FB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4871" y="-1937"/>
            <a:ext cx="9174996" cy="686187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7459" y="1188098"/>
            <a:ext cx="2949178" cy="1088571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392" y="1268818"/>
            <a:ext cx="4320944" cy="415378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276669"/>
            <a:ext cx="2949178" cy="3278155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301358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7459" y="1242398"/>
            <a:ext cx="2949178" cy="1069974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391" y="1242398"/>
            <a:ext cx="4629150" cy="437320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326433"/>
            <a:ext cx="2949178" cy="328917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836035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5418632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1194318"/>
            <a:ext cx="1971675" cy="4372948"/>
          </a:xfrm>
        </p:spPr>
        <p:txBody>
          <a:bodyPr vert="eaVert"/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1194317"/>
            <a:ext cx="5800725" cy="4372948"/>
          </a:xfrm>
        </p:spPr>
        <p:txBody>
          <a:bodyPr vert="eaVer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2215096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card&#10;&#10;Description automatically generated">
            <a:extLst>
              <a:ext uri="{FF2B5EF4-FFF2-40B4-BE49-F238E27FC236}">
                <a16:creationId xmlns:a16="http://schemas.microsoft.com/office/drawing/2014/main" id="{C5FC3E11-9423-4CBE-8F01-96FAA4856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4646" y="4574"/>
            <a:ext cx="9153292" cy="6850439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BD767876-53C9-484F-BAA5-BBAD77846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167601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7" name="Marcador de texto 2">
            <a:extLst>
              <a:ext uri="{FF2B5EF4-FFF2-40B4-BE49-F238E27FC236}">
                <a16:creationId xmlns:a16="http://schemas.microsoft.com/office/drawing/2014/main" id="{A96DF62F-CFB4-49EE-A8FE-D119A2167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979865"/>
            <a:ext cx="7886700" cy="1003262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947965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398174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259635"/>
            <a:ext cx="7886700" cy="656252"/>
          </a:xfrm>
        </p:spPr>
        <p:txBody>
          <a:bodyPr/>
          <a:lstStyle>
            <a:lvl1pPr>
              <a:defRPr sz="2800"/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2021633"/>
            <a:ext cx="3886200" cy="357673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29150" y="2021633"/>
            <a:ext cx="3886200" cy="357673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979029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umbrella&#10;&#10;Description automatically generated">
            <a:extLst>
              <a:ext uri="{FF2B5EF4-FFF2-40B4-BE49-F238E27FC236}">
                <a16:creationId xmlns:a16="http://schemas.microsoft.com/office/drawing/2014/main" id="{2D4AD7D5-A342-4B83-BA1A-E0D3530091C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75" y="-1937"/>
            <a:ext cx="9136250" cy="686187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820156"/>
            <a:ext cx="7886700" cy="656252"/>
          </a:xfrm>
        </p:spPr>
        <p:txBody>
          <a:bodyPr/>
          <a:lstStyle>
            <a:lvl1pPr>
              <a:defRPr sz="2800"/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501059" y="1716833"/>
            <a:ext cx="3702346" cy="3344265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940597" y="1716833"/>
            <a:ext cx="3646192" cy="3344265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408604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2" y="1237862"/>
            <a:ext cx="7886700" cy="508811"/>
          </a:xfrm>
        </p:spPr>
        <p:txBody>
          <a:bodyPr/>
          <a:lstStyle>
            <a:lvl1pPr>
              <a:defRPr sz="2800"/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9842" y="1925751"/>
            <a:ext cx="3868340" cy="619708"/>
          </a:xfrm>
        </p:spPr>
        <p:txBody>
          <a:bodyPr anchor="b">
            <a:normAutofit/>
          </a:bodyPr>
          <a:lstStyle>
            <a:lvl1pPr marL="0" indent="0">
              <a:buNone/>
              <a:defRPr sz="14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29842" y="2780521"/>
            <a:ext cx="3868340" cy="2839617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6767" y="1925750"/>
            <a:ext cx="3887391" cy="619709"/>
          </a:xfrm>
        </p:spPr>
        <p:txBody>
          <a:bodyPr anchor="b">
            <a:normAutofit/>
          </a:bodyPr>
          <a:lstStyle>
            <a:lvl1pPr marL="0" indent="0">
              <a:buNone/>
              <a:defRPr sz="14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6767" y="2811947"/>
            <a:ext cx="3887391" cy="2776763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1752394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259635"/>
            <a:ext cx="7886700" cy="606488"/>
          </a:xfrm>
        </p:spPr>
        <p:txBody>
          <a:bodyPr/>
          <a:lstStyle>
            <a:lvl1pPr>
              <a:defRPr sz="2800"/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630658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2375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7459" y="1188098"/>
            <a:ext cx="2949178" cy="1088571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391" y="1188097"/>
            <a:ext cx="4578585" cy="436672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276669"/>
            <a:ext cx="2949178" cy="3278155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360449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A picture containing umbrella, shirt&#10;&#10;Description automatically generated">
            <a:extLst>
              <a:ext uri="{FF2B5EF4-FFF2-40B4-BE49-F238E27FC236}">
                <a16:creationId xmlns:a16="http://schemas.microsoft.com/office/drawing/2014/main" id="{D02F7691-13F1-4106-B4B9-1761D4A30EB7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875" y="-1937"/>
            <a:ext cx="9136250" cy="6861875"/>
          </a:xfrm>
          <a:prstGeom prst="rect">
            <a:avLst/>
          </a:prstGeom>
        </p:spPr>
      </p:pic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28650" y="1259634"/>
            <a:ext cx="7886700" cy="9050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8650" y="2320212"/>
            <a:ext cx="7886700" cy="32781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1041F009-F3C2-41FA-BBD0-1B028528D500}"/>
              </a:ext>
            </a:extLst>
          </p:cNvPr>
          <p:cNvSpPr txBox="1">
            <a:spLocks/>
          </p:cNvSpPr>
          <p:nvPr userDrawn="1"/>
        </p:nvSpPr>
        <p:spPr>
          <a:xfrm>
            <a:off x="8322905" y="5674834"/>
            <a:ext cx="4879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F1556C4-DFC3-4611-A7CC-780699185E26}" type="slidenum">
              <a:rPr lang="es-ES" sz="1600" b="1" smtClean="0">
                <a:solidFill>
                  <a:srgbClr val="7030A0"/>
                </a:solidFill>
                <a:latin typeface="Montserrat"/>
              </a:rPr>
              <a:pPr/>
              <a:t>‹#›</a:t>
            </a:fld>
            <a:endParaRPr lang="en-US" sz="1600" b="1" dirty="0">
              <a:solidFill>
                <a:srgbClr val="7030A0"/>
              </a:solidFill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93311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50" r:id="rId3"/>
    <p:sldLayoutId id="2147483652" r:id="rId4"/>
    <p:sldLayoutId id="2147483663" r:id="rId5"/>
    <p:sldLayoutId id="2147483653" r:id="rId6"/>
    <p:sldLayoutId id="2147483654" r:id="rId7"/>
    <p:sldLayoutId id="2147483655" r:id="rId8"/>
    <p:sldLayoutId id="2147483656" r:id="rId9"/>
    <p:sldLayoutId id="2147483662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landscape.cncf.io/selected=falco" TargetMode="External"/><Relationship Id="rId7" Type="http://schemas.openxmlformats.org/officeDocument/2006/relationships/image" Target="../media/image12.png"/><Relationship Id="rId2" Type="http://schemas.openxmlformats.org/officeDocument/2006/relationships/hyperlink" Target="https://falco.org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falco.org/docs/" TargetMode="External"/><Relationship Id="rId2" Type="http://schemas.openxmlformats.org/officeDocument/2006/relationships/hyperlink" Target="https://falco.org/" TargetMode="Externa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7.png"/><Relationship Id="rId5" Type="http://schemas.openxmlformats.org/officeDocument/2006/relationships/hyperlink" Target="https://falco.org/blog/" TargetMode="External"/><Relationship Id="rId4" Type="http://schemas.openxmlformats.org/officeDocument/2006/relationships/hyperlink" Target="https://github.com/falcosecurity/falco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37E2700-1148-4913-85C5-E788376776C4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14000">
                <a:schemeClr val="tx1">
                  <a:lumMod val="50000"/>
                  <a:lumOff val="50000"/>
                </a:schemeClr>
              </a:gs>
              <a:gs pos="53000">
                <a:schemeClr val="bg1">
                  <a:lumMod val="85000"/>
                </a:schemeClr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06434-1021-4139-9AC6-D26A0C20D8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2"/>
            <a:ext cx="6858000" cy="2910921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Runtime Security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e </a:t>
            </a:r>
            <a:r>
              <a:rPr lang="en-US" b="1" dirty="0" err="1">
                <a:solidFill>
                  <a:schemeClr val="bg1"/>
                </a:solidFill>
              </a:rPr>
              <a:t>introducción</a:t>
            </a:r>
            <a:r>
              <a:rPr lang="en-US" b="1" dirty="0">
                <a:solidFill>
                  <a:schemeClr val="bg1"/>
                </a:solidFill>
              </a:rPr>
              <a:t> a Falco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7B37AE-AC85-4E30-83C3-E2CAA4C88E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408967"/>
            <a:ext cx="6858000" cy="84883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" name="Picture 9" descr="A picture containing umbrella, room, rain&#10;&#10;Description automatically generated">
            <a:extLst>
              <a:ext uri="{FF2B5EF4-FFF2-40B4-BE49-F238E27FC236}">
                <a16:creationId xmlns:a16="http://schemas.microsoft.com/office/drawing/2014/main" id="{12E7BB31-3B9D-41E7-87E8-EAD8D3721F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988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EFCA8-0A05-4378-9886-588EC7AB4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238370"/>
            <a:ext cx="7886700" cy="654226"/>
          </a:xfrm>
        </p:spPr>
        <p:txBody>
          <a:bodyPr/>
          <a:lstStyle/>
          <a:p>
            <a:pPr algn="ctr"/>
            <a:r>
              <a:rPr lang="en-US" i="1" dirty="0"/>
              <a:t>Runtime security </a:t>
            </a: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ciclo</a:t>
            </a:r>
            <a:r>
              <a:rPr lang="en-US" dirty="0"/>
              <a:t> DevOps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DDC60E4-7454-49EF-9B3B-83C8B17CE8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97" b="1196"/>
          <a:stretch/>
        </p:blipFill>
        <p:spPr bwMode="auto">
          <a:xfrm>
            <a:off x="1527008" y="1982623"/>
            <a:ext cx="6089983" cy="3469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3941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EFCA8-0A05-4378-9886-588EC7AB4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¿Por 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i="1" dirty="0"/>
              <a:t>runtime security</a:t>
            </a:r>
            <a:r>
              <a:rPr lang="en-US" dirty="0"/>
              <a:t>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1A9FB6-1154-429D-AF9F-814665FA1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762" y="1980402"/>
            <a:ext cx="7366475" cy="328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067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A1626-3CDF-4A96-9747-3963692E4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492189"/>
            <a:ext cx="7886700" cy="3106178"/>
          </a:xfrm>
        </p:spPr>
        <p:txBody>
          <a:bodyPr/>
          <a:lstStyle/>
          <a:p>
            <a:pPr marL="0" indent="0" algn="ctr">
              <a:buNone/>
            </a:pPr>
            <a:r>
              <a:rPr lang="en-US" sz="1800" dirty="0"/>
              <a:t>Proyecto software libre de la Cloud Native Computing Foundation</a:t>
            </a:r>
          </a:p>
          <a:p>
            <a:pPr marL="0" indent="0" algn="ctr">
              <a:buNone/>
            </a:pPr>
            <a:r>
              <a:rPr lang="en-US" dirty="0">
                <a:hlinkClick r:id="rId2"/>
              </a:rPr>
              <a:t>falco.org</a:t>
            </a:r>
            <a:r>
              <a:rPr lang="en-US" dirty="0"/>
              <a:t>   |   </a:t>
            </a:r>
            <a:r>
              <a:rPr lang="en-US" dirty="0">
                <a:hlinkClick r:id="rId3"/>
              </a:rPr>
              <a:t>landscape.cncf.io/selected=</a:t>
            </a:r>
            <a:r>
              <a:rPr lang="en-US" dirty="0" err="1">
                <a:hlinkClick r:id="rId3"/>
              </a:rPr>
              <a:t>falco</a:t>
            </a:r>
            <a:endParaRPr lang="en-US" dirty="0"/>
          </a:p>
          <a:p>
            <a:pPr algn="ctr"/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224AC36-BADB-4772-A0D5-FA6D6787F9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4835" y="1211974"/>
            <a:ext cx="2948896" cy="1174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D0CCA249-D54C-42A6-B096-3B7D83EF22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560" y="3769069"/>
            <a:ext cx="2530548" cy="482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1119741F-5167-410A-BE67-04CBCF275F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826" y="4448196"/>
            <a:ext cx="2530549" cy="1150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3BF51351-DA59-4448-B7DA-0A4FCD4D62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1348" y="3769069"/>
            <a:ext cx="2111429" cy="456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0181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D2C03-0EA8-46CF-AF5F-D23F13970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Arquitectura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04B718-9926-4618-BE53-17BFB648A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05" y="1866123"/>
            <a:ext cx="8137321" cy="368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009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DDF3A87-3852-42F1-80B9-9BEC576B4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296" y="1366235"/>
            <a:ext cx="8318369" cy="3997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929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B19304E-03AC-4930-B017-554828897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358" y="1321106"/>
            <a:ext cx="8181701" cy="3932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004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906F523-4AAC-45C9-9CA1-F15E3E957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43" y="1132061"/>
            <a:ext cx="8541488" cy="4296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761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37E47-4A4D-416C-9286-17562DB56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459" y="1188099"/>
            <a:ext cx="2949178" cy="874618"/>
          </a:xfrm>
        </p:spPr>
        <p:txBody>
          <a:bodyPr/>
          <a:lstStyle/>
          <a:p>
            <a:r>
              <a:rPr lang="en-US" sz="3200" dirty="0">
                <a:hlinkClick r:id="rId2"/>
              </a:rPr>
              <a:t>falco.org</a:t>
            </a:r>
            <a:endParaRPr lang="en-US" sz="32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45DCD9-16F0-4B26-B749-F15AEC2FCB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173083"/>
            <a:ext cx="2949178" cy="3381741"/>
          </a:xfrm>
        </p:spPr>
        <p:txBody>
          <a:bodyPr/>
          <a:lstStyle/>
          <a:p>
            <a:r>
              <a:rPr lang="en-US" b="1" dirty="0"/>
              <a:t>Sitio principal:</a:t>
            </a:r>
          </a:p>
          <a:p>
            <a:r>
              <a:rPr lang="en-US" u="sng" dirty="0">
                <a:solidFill>
                  <a:schemeClr val="accent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falco.org</a:t>
            </a:r>
            <a:endParaRPr lang="en-US" dirty="0">
              <a:solidFill>
                <a:schemeClr val="accent1"/>
              </a:solidFill>
            </a:endParaRPr>
          </a:p>
          <a:p>
            <a:br>
              <a:rPr lang="en-US" b="1" dirty="0"/>
            </a:br>
            <a:r>
              <a:rPr lang="en-US" b="1" dirty="0" err="1"/>
              <a:t>Documentación</a:t>
            </a:r>
            <a:r>
              <a:rPr lang="en-US" dirty="0"/>
              <a:t>:</a:t>
            </a:r>
          </a:p>
          <a:p>
            <a:pPr fontAlgn="base"/>
            <a:r>
              <a:rPr lang="en-US" u="sng" dirty="0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falco.org/docs/</a:t>
            </a:r>
            <a:r>
              <a:rPr lang="en-US" dirty="0">
                <a:solidFill>
                  <a:schemeClr val="accent1"/>
                </a:solidFill>
              </a:rPr>
              <a:t> </a:t>
            </a:r>
          </a:p>
          <a:p>
            <a:pPr fontAlgn="base"/>
            <a:br>
              <a:rPr lang="en-US" b="1" dirty="0"/>
            </a:br>
            <a:r>
              <a:rPr lang="en-US" b="1" dirty="0" err="1"/>
              <a:t>Repositorio</a:t>
            </a:r>
            <a:r>
              <a:rPr lang="en-US" b="1" dirty="0"/>
              <a:t> git:</a:t>
            </a:r>
          </a:p>
          <a:p>
            <a:pPr fontAlgn="base"/>
            <a:r>
              <a:rPr lang="en-US" u="sng" dirty="0">
                <a:solidFill>
                  <a:schemeClr val="accent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github.com/falcosecurity/falco</a:t>
            </a:r>
            <a:endParaRPr lang="en-US" dirty="0">
              <a:solidFill>
                <a:schemeClr val="accent1"/>
              </a:solidFill>
            </a:endParaRPr>
          </a:p>
          <a:p>
            <a:br>
              <a:rPr lang="en-US" b="1" dirty="0"/>
            </a:br>
            <a:r>
              <a:rPr lang="en-US" b="1" dirty="0"/>
              <a:t>Blog:</a:t>
            </a:r>
          </a:p>
          <a:p>
            <a:r>
              <a:rPr lang="en-US" u="sng" dirty="0">
                <a:solidFill>
                  <a:schemeClr val="accent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falco.org/blog/</a:t>
            </a:r>
            <a:r>
              <a:rPr lang="en-US" dirty="0">
                <a:solidFill>
                  <a:schemeClr val="accent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</a:t>
            </a:r>
            <a:endParaRPr lang="en-US" dirty="0">
              <a:solidFill>
                <a:schemeClr val="accent1"/>
              </a:solidFill>
            </a:endParaRPr>
          </a:p>
          <a:p>
            <a:endParaRPr 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10035BD3-E661-46C2-B10B-EA6B7EF483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0927" y="1625408"/>
            <a:ext cx="5296038" cy="3381741"/>
          </a:xfrm>
          <a:prstGeom prst="rect">
            <a:avLst/>
          </a:prstGeom>
          <a:noFill/>
          <a:ln>
            <a:solidFill>
              <a:schemeClr val="bg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57750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636</TotalTime>
  <Words>80</Words>
  <Application>Microsoft Office PowerPoint</Application>
  <PresentationFormat>On-screen Show (4:3)</PresentationFormat>
  <Paragraphs>15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Montserrat</vt:lpstr>
      <vt:lpstr>Tema de Office</vt:lpstr>
      <vt:lpstr>Runtime Security e introducción a Falco</vt:lpstr>
      <vt:lpstr>Runtime security en el ciclo DevOps</vt:lpstr>
      <vt:lpstr>¿Por qué runtime security?</vt:lpstr>
      <vt:lpstr>PowerPoint Presentation</vt:lpstr>
      <vt:lpstr>Arquitectura</vt:lpstr>
      <vt:lpstr>PowerPoint Presentation</vt:lpstr>
      <vt:lpstr>PowerPoint Presentation</vt:lpstr>
      <vt:lpstr>PowerPoint Presentation</vt:lpstr>
      <vt:lpstr>falco.org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Vicente Herrera</dc:creator>
  <cp:lastModifiedBy>Vicente Herrera Garcia</cp:lastModifiedBy>
  <cp:revision>90</cp:revision>
  <dcterms:created xsi:type="dcterms:W3CDTF">2012-07-30T22:48:03Z</dcterms:created>
  <dcterms:modified xsi:type="dcterms:W3CDTF">2020-11-25T15:24:32Z</dcterms:modified>
</cp:coreProperties>
</file>