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2" r:id="rId2"/>
    <p:sldId id="292" r:id="rId3"/>
    <p:sldId id="343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dd5ddc5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dd5ddc5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9565" y="161111"/>
            <a:ext cx="832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6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sysdiglabs/falco-workshop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virtualbox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s-ES" b="1" dirty="0">
                <a:solidFill>
                  <a:schemeClr val="bg1"/>
                </a:solidFill>
              </a:rPr>
              <a:t>Práctica :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Instalando Falco</a:t>
            </a:r>
            <a:br>
              <a:rPr lang="es-E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>
            <a:spLocks noGrp="1"/>
          </p:cNvSpPr>
          <p:nvPr>
            <p:ph type="title"/>
          </p:nvPr>
        </p:nvSpPr>
        <p:spPr>
          <a:xfrm>
            <a:off x="509570" y="1265042"/>
            <a:ext cx="8329500" cy="5847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Prerequisitos</a:t>
            </a:r>
            <a:endParaRPr dirty="0"/>
          </a:p>
        </p:txBody>
      </p:sp>
      <p:sp>
        <p:nvSpPr>
          <p:cNvPr id="435" name="Google Shape;435;p54"/>
          <p:cNvSpPr txBox="1">
            <a:spLocks noGrp="1"/>
          </p:cNvSpPr>
          <p:nvPr>
            <p:ph type="body" idx="1"/>
          </p:nvPr>
        </p:nvSpPr>
        <p:spPr>
          <a:xfrm>
            <a:off x="561770" y="2055302"/>
            <a:ext cx="8277300" cy="3701861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85750" indent="-285750"/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Ordenador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Linux, Windows o Mac (Intel)</a:t>
            </a:r>
          </a:p>
          <a:p>
            <a:pPr marL="285750" indent="-285750"/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Conocimientos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básicos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linea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de commandos Bash</a:t>
            </a:r>
          </a:p>
          <a:p>
            <a:pPr marL="285750" indent="-285750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Vagrant 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3"/>
              </a:rPr>
              <a:t>https://www.vagrantup.com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285750" indent="-285750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VirtualBox 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4"/>
              </a:rPr>
              <a:t>https://www.virtualbox.org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285750" indent="-285750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Git 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5"/>
              </a:rPr>
              <a:t>https://git-scm.com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Repositorio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con </a:t>
            </a: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ficheros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practicar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6"/>
              </a:rPr>
              <a:t>https://github.com/sysdiglabs/falco-workshop</a:t>
            </a: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$ git clone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git@github.com:sysdiglabs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falco-workshop.git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02F3-3F34-4FD1-BE3F-919AE01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65" y="1174458"/>
            <a:ext cx="8329500" cy="715405"/>
          </a:xfrm>
        </p:spPr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Vagrant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F291-BD81-4FEC-A4B2-5CFC1F66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770" y="1889864"/>
            <a:ext cx="4454847" cy="38670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Entrar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carpeta</a:t>
            </a:r>
            <a:r>
              <a:rPr lang="en-US" sz="1400" dirty="0">
                <a:latin typeface="Consolas" panose="020B0609020204030204" pitchFamily="49" charset="0"/>
              </a:rPr>
              <a:t> box1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cd box1</a:t>
            </a: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Arrancar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up</a:t>
            </a: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Login 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ssh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Para </a:t>
            </a:r>
            <a:r>
              <a:rPr lang="en-US" sz="1400" dirty="0" err="1">
                <a:latin typeface="Consolas" panose="020B0609020204030204" pitchFamily="49" charset="0"/>
              </a:rPr>
              <a:t>ejecutar</a:t>
            </a:r>
            <a:r>
              <a:rPr lang="en-US" sz="1400" dirty="0">
                <a:latin typeface="Consolas" panose="020B0609020204030204" pitchFamily="49" charset="0"/>
              </a:rPr>
              <a:t> commandos con </a:t>
            </a:r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, el password del </a:t>
            </a:r>
            <a:r>
              <a:rPr lang="en-US" sz="1400" dirty="0" err="1">
                <a:latin typeface="Consolas" panose="020B0609020204030204" pitchFamily="49" charset="0"/>
              </a:rPr>
              <a:t>usuario</a:t>
            </a:r>
            <a:r>
              <a:rPr lang="en-US" sz="1400" dirty="0">
                <a:latin typeface="Consolas" panose="020B0609020204030204" pitchFamily="49" charset="0"/>
              </a:rPr>
              <a:t> 'vagrant’ es 'vagrant’</a:t>
            </a: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Para </a:t>
            </a:r>
            <a:r>
              <a:rPr lang="en-US" sz="1400" dirty="0" err="1">
                <a:latin typeface="Consolas" panose="020B0609020204030204" pitchFamily="49" charset="0"/>
              </a:rPr>
              <a:t>usar</a:t>
            </a:r>
            <a:r>
              <a:rPr lang="en-US" sz="1400" dirty="0">
                <a:latin typeface="Consolas" panose="020B0609020204030204" pitchFamily="49" charset="0"/>
              </a:rPr>
              <a:t> el commando </a:t>
            </a:r>
            <a:r>
              <a:rPr lang="en-US" sz="1400" dirty="0" err="1">
                <a:latin typeface="Consolas" panose="020B0609020204030204" pitchFamily="49" charset="0"/>
              </a:rPr>
              <a:t>su</a:t>
            </a:r>
            <a:r>
              <a:rPr lang="en-US" sz="1400" dirty="0">
                <a:latin typeface="Consolas" panose="020B0609020204030204" pitchFamily="49" charset="0"/>
              </a:rPr>
              <a:t> y ser root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su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BBBD45-C033-464B-AD32-E18CC33650AE}"/>
              </a:ext>
            </a:extLst>
          </p:cNvPr>
          <p:cNvSpPr txBox="1">
            <a:spLocks/>
          </p:cNvSpPr>
          <p:nvPr/>
        </p:nvSpPr>
        <p:spPr>
          <a:xfrm>
            <a:off x="5279258" y="1820411"/>
            <a:ext cx="3297166" cy="29297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8100" tIns="38100" rIns="38100" bIns="38100" rtlCol="0" anchor="t" anchorCtr="0">
            <a:noAutofit/>
          </a:bodyPr>
          <a:lstStyle>
            <a:lvl1pPr marL="457200" marR="0" lvl="0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kern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salir</a:t>
            </a:r>
            <a:r>
              <a:rPr lang="en-US" sz="1400" dirty="0">
                <a:latin typeface="Consolas" panose="020B0609020204030204" pitchFamily="49" charset="0"/>
              </a:rPr>
              <a:t> de la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exit</a:t>
            </a:r>
          </a:p>
          <a:p>
            <a:pPr marL="114300" indent="0">
              <a:buFont typeface="Arial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Parar</a:t>
            </a:r>
            <a:r>
              <a:rPr lang="en-US" sz="1400" dirty="0"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halt</a:t>
            </a:r>
          </a:p>
          <a:p>
            <a:pPr marL="114300" indent="0">
              <a:buFont typeface="Arial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Borrar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completamente</a:t>
            </a:r>
            <a:r>
              <a:rPr lang="en-US" sz="1400" dirty="0"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destroy -f</a:t>
            </a:r>
          </a:p>
        </p:txBody>
      </p:sp>
    </p:spTree>
    <p:extLst>
      <p:ext uri="{BB962C8B-B14F-4D97-AF65-F5344CB8AC3E}">
        <p14:creationId xmlns:p14="http://schemas.microsoft.com/office/powerpoint/2010/main" val="21051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150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Consolas</vt:lpstr>
      <vt:lpstr>Montserrat</vt:lpstr>
      <vt:lpstr>Tema de Office</vt:lpstr>
      <vt:lpstr>Práctica : Instalando Falco </vt:lpstr>
      <vt:lpstr>Prerequisitos</vt:lpstr>
      <vt:lpstr>Usando Vagrant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107</cp:revision>
  <dcterms:created xsi:type="dcterms:W3CDTF">2012-07-30T22:48:03Z</dcterms:created>
  <dcterms:modified xsi:type="dcterms:W3CDTF">2020-11-25T16:24:07Z</dcterms:modified>
</cp:coreProperties>
</file>