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42" r:id="rId2"/>
    <p:sldId id="292" r:id="rId3"/>
    <p:sldId id="344" r:id="rId4"/>
    <p:sldId id="291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029B3-E118-4387-AC8C-093193F0DC02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D5BA8-1CB9-4CDC-AEDD-BB44899B2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dd5ddc54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dd5ddc54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6d820db0bb_17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6d820db0bb_17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umbrella, accessory, table, rain&#10;&#10;Description automatically generated">
            <a:extLst>
              <a:ext uri="{FF2B5EF4-FFF2-40B4-BE49-F238E27FC236}">
                <a16:creationId xmlns:a16="http://schemas.microsoft.com/office/drawing/2014/main" id="{3F4A2CB2-8FF3-4C49-8A67-F6A727E1CE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881" y="-4561"/>
            <a:ext cx="9149861" cy="686239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86774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B84E2238-D864-4C1A-8D96-C20FBDC32F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871" y="-1937"/>
            <a:ext cx="9174996" cy="686187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459" y="1188098"/>
            <a:ext cx="2949178" cy="1088571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2" y="1268818"/>
            <a:ext cx="4320944" cy="41537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276669"/>
            <a:ext cx="2949178" cy="327815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0135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459" y="1242398"/>
            <a:ext cx="2949178" cy="1069974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1242398"/>
            <a:ext cx="4629150" cy="437320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326433"/>
            <a:ext cx="2949178" cy="32891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1194318"/>
            <a:ext cx="1971675" cy="4372948"/>
          </a:xfrm>
        </p:spPr>
        <p:txBody>
          <a:bodyPr vert="eaVert"/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194317"/>
            <a:ext cx="5800725" cy="4372948"/>
          </a:xfrm>
        </p:spPr>
        <p:txBody>
          <a:bodyPr vert="eaVer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9565" y="161111"/>
            <a:ext cx="83295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561770" y="1889864"/>
            <a:ext cx="8277300" cy="38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457200" marR="0" lvl="0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963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card&#10;&#10;Description automatically generated">
            <a:extLst>
              <a:ext uri="{FF2B5EF4-FFF2-40B4-BE49-F238E27FC236}">
                <a16:creationId xmlns:a16="http://schemas.microsoft.com/office/drawing/2014/main" id="{C5FC3E11-9423-4CBE-8F01-96FAA4856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646" y="4574"/>
            <a:ext cx="9153292" cy="6850439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D767876-53C9-484F-BAA5-BBAD77846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167601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A96DF62F-CFB4-49EE-A8FE-D119A2167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979865"/>
            <a:ext cx="7886700" cy="100326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4796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59635"/>
            <a:ext cx="7886700" cy="656252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2021633"/>
            <a:ext cx="3886200" cy="357673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2021633"/>
            <a:ext cx="3886200" cy="357673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umbrella&#10;&#10;Description automatically generated">
            <a:extLst>
              <a:ext uri="{FF2B5EF4-FFF2-40B4-BE49-F238E27FC236}">
                <a16:creationId xmlns:a16="http://schemas.microsoft.com/office/drawing/2014/main" id="{2D4AD7D5-A342-4B83-BA1A-E0D3530091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75" y="-1937"/>
            <a:ext cx="9136250" cy="686187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820156"/>
            <a:ext cx="7886700" cy="656252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1059" y="1716833"/>
            <a:ext cx="3702346" cy="334426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940597" y="1716833"/>
            <a:ext cx="3646192" cy="334426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0860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2" y="1237862"/>
            <a:ext cx="7886700" cy="508811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925751"/>
            <a:ext cx="3868340" cy="619708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780521"/>
            <a:ext cx="3868340" cy="283961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6767" y="1925750"/>
            <a:ext cx="3887391" cy="619709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6767" y="2811947"/>
            <a:ext cx="3887391" cy="27767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59635"/>
            <a:ext cx="7886700" cy="606488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459" y="1188098"/>
            <a:ext cx="2949178" cy="1088571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1188097"/>
            <a:ext cx="4578585" cy="436672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276669"/>
            <a:ext cx="2949178" cy="327815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 picture containing umbrella, shirt&#10;&#10;Description automatically generated">
            <a:extLst>
              <a:ext uri="{FF2B5EF4-FFF2-40B4-BE49-F238E27FC236}">
                <a16:creationId xmlns:a16="http://schemas.microsoft.com/office/drawing/2014/main" id="{D02F7691-13F1-4106-B4B9-1761D4A30EB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875" y="-1937"/>
            <a:ext cx="9136250" cy="6861875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1259634"/>
            <a:ext cx="7886700" cy="905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2320212"/>
            <a:ext cx="7886700" cy="3278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1041F009-F3C2-41FA-BBD0-1B028528D500}"/>
              </a:ext>
            </a:extLst>
          </p:cNvPr>
          <p:cNvSpPr txBox="1">
            <a:spLocks/>
          </p:cNvSpPr>
          <p:nvPr userDrawn="1"/>
        </p:nvSpPr>
        <p:spPr>
          <a:xfrm>
            <a:off x="8322905" y="5674834"/>
            <a:ext cx="487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1556C4-DFC3-4611-A7CC-780699185E26}" type="slidenum">
              <a:rPr lang="es-ES" sz="1600" b="1" smtClean="0">
                <a:solidFill>
                  <a:srgbClr val="7030A0"/>
                </a:solidFill>
                <a:latin typeface="Montserrat"/>
              </a:rPr>
              <a:pPr/>
              <a:t>‹#›</a:t>
            </a:fld>
            <a:endParaRPr lang="en-US" sz="1600" b="1" dirty="0">
              <a:solidFill>
                <a:srgbClr val="7030A0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0" r:id="rId3"/>
    <p:sldLayoutId id="2147483652" r:id="rId4"/>
    <p:sldLayoutId id="2147483663" r:id="rId5"/>
    <p:sldLayoutId id="2147483653" r:id="rId6"/>
    <p:sldLayoutId id="2147483654" r:id="rId7"/>
    <p:sldLayoutId id="2147483655" r:id="rId8"/>
    <p:sldLayoutId id="2147483656" r:id="rId9"/>
    <p:sldLayoutId id="2147483662" r:id="rId10"/>
    <p:sldLayoutId id="2147483657" r:id="rId11"/>
    <p:sldLayoutId id="2147483658" r:id="rId12"/>
    <p:sldLayoutId id="2147483659" r:id="rId13"/>
    <p:sldLayoutId id="214748366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grantup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github.com/sysdiglabs/falco-workshop" TargetMode="External"/><Relationship Id="rId5" Type="http://schemas.openxmlformats.org/officeDocument/2006/relationships/hyperlink" Target="https://git-scm.com/" TargetMode="External"/><Relationship Id="rId4" Type="http://schemas.openxmlformats.org/officeDocument/2006/relationships/hyperlink" Target="https://www.virtualbox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7E2700-1148-4913-85C5-E788376776C4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4000">
                <a:schemeClr val="tx1">
                  <a:lumMod val="50000"/>
                  <a:lumOff val="50000"/>
                </a:schemeClr>
              </a:gs>
              <a:gs pos="53000">
                <a:schemeClr val="bg1">
                  <a:lumMod val="8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umbrella, room, rain&#10;&#10;Description automatically generated">
            <a:extLst>
              <a:ext uri="{FF2B5EF4-FFF2-40B4-BE49-F238E27FC236}">
                <a16:creationId xmlns:a16="http://schemas.microsoft.com/office/drawing/2014/main" id="{12E7BB31-3B9D-41E7-87E8-EAD8D3721F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06434-1021-4139-9AC6-D26A0C20D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75795"/>
            <a:ext cx="6858000" cy="4211274"/>
          </a:xfrm>
        </p:spPr>
        <p:txBody>
          <a:bodyPr anchor="ctr"/>
          <a:lstStyle/>
          <a:p>
            <a:r>
              <a:rPr lang="es-ES" b="1" dirty="0">
                <a:solidFill>
                  <a:schemeClr val="bg1"/>
                </a:solidFill>
              </a:rPr>
              <a:t>Creación práctica de reglas de Falco</a:t>
            </a:r>
            <a:br>
              <a:rPr lang="es-E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41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4"/>
          <p:cNvSpPr txBox="1">
            <a:spLocks noGrp="1"/>
          </p:cNvSpPr>
          <p:nvPr>
            <p:ph type="title"/>
          </p:nvPr>
        </p:nvSpPr>
        <p:spPr>
          <a:xfrm>
            <a:off x="509570" y="1265042"/>
            <a:ext cx="8329500" cy="58475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Prerequisitos</a:t>
            </a:r>
            <a:endParaRPr dirty="0"/>
          </a:p>
        </p:txBody>
      </p:sp>
      <p:sp>
        <p:nvSpPr>
          <p:cNvPr id="435" name="Google Shape;435;p54"/>
          <p:cNvSpPr txBox="1">
            <a:spLocks noGrp="1"/>
          </p:cNvSpPr>
          <p:nvPr>
            <p:ph type="body" idx="1"/>
          </p:nvPr>
        </p:nvSpPr>
        <p:spPr>
          <a:xfrm>
            <a:off x="561770" y="1889864"/>
            <a:ext cx="8277300" cy="38673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285750" indent="-285750"/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Ordenador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 Linux, Windows o Mac (Intel)</a:t>
            </a:r>
          </a:p>
          <a:p>
            <a:pPr marL="285750" indent="-285750"/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Vagrant : 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  <a:hlinkClick r:id="rId3"/>
              </a:rPr>
              <a:t>https://www.vagrantup.com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 </a:t>
            </a:r>
          </a:p>
          <a:p>
            <a:pPr marL="285750" indent="-285750"/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VirtualBox : 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  <a:hlinkClick r:id="rId4"/>
              </a:rPr>
              <a:t>https://www.virtualbox.org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 </a:t>
            </a:r>
          </a:p>
          <a:p>
            <a:pPr marL="285750" indent="-285750"/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Git : 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  <a:hlinkClick r:id="rId5"/>
              </a:rPr>
              <a:t>https://git-scm.com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 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Century Gothic" panose="020B0502020202020204" pitchFamily="34" charset="0"/>
              <a:ea typeface="Consolas"/>
              <a:cs typeface="Consolas"/>
              <a:sym typeface="Consolas"/>
            </a:endParaRPr>
          </a:p>
          <a:p>
            <a:pPr marL="0" lvl="0" indent="0">
              <a:buNone/>
            </a:pP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Repositorio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 con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ficheros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 para </a:t>
            </a:r>
            <a:r>
              <a:rPr lang="en-US" dirty="0" err="1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practicar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  <a:t>:</a:t>
            </a:r>
            <a:br>
              <a:rPr lang="en-US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</a:rPr>
            </a:b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  <a:ea typeface="Consolas"/>
                <a:cs typeface="Consolas"/>
                <a:sym typeface="Consolas"/>
                <a:hlinkClick r:id="rId6"/>
              </a:rPr>
              <a:t>https://github.com/sysdiglabs/falco-workshop</a:t>
            </a:r>
            <a:endParaRPr lang="en-US" dirty="0">
              <a:solidFill>
                <a:srgbClr val="000000"/>
              </a:solidFill>
              <a:latin typeface="Century Gothic" panose="020B0502020202020204" pitchFamily="34" charset="0"/>
              <a:ea typeface="Consolas"/>
              <a:cs typeface="Consolas"/>
              <a:sym typeface="Consolas"/>
            </a:endParaRPr>
          </a:p>
          <a:p>
            <a:pPr marL="0" lvl="0" indent="0">
              <a:buNone/>
            </a:pPr>
            <a:endParaRPr lang="en-US" dirty="0">
              <a:solidFill>
                <a:srgbClr val="000000"/>
              </a:solidFill>
              <a:latin typeface="Century Gothic" panose="020B0502020202020204" pitchFamily="34" charset="0"/>
              <a:ea typeface="Consolas"/>
              <a:cs typeface="Consolas"/>
              <a:sym typeface="Consolas"/>
            </a:endParaRPr>
          </a:p>
          <a:p>
            <a:pPr marL="0" lv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$ git clone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git@github.com:sysdiglabs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falco-workshop.git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02F3-3F34-4FD1-BE3F-919AE019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65" y="1174458"/>
            <a:ext cx="8329500" cy="715405"/>
          </a:xfrm>
        </p:spPr>
        <p:txBody>
          <a:bodyPr/>
          <a:lstStyle/>
          <a:p>
            <a:r>
              <a:rPr lang="en-US" dirty="0" err="1"/>
              <a:t>Usando</a:t>
            </a:r>
            <a:r>
              <a:rPr lang="en-US" dirty="0"/>
              <a:t> Vagrant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7F291-BD81-4FEC-A4B2-5CFC1F663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1770" y="1889864"/>
            <a:ext cx="4454847" cy="3867000"/>
          </a:xfrm>
        </p:spPr>
        <p:txBody>
          <a:bodyPr/>
          <a:lstStyle/>
          <a:p>
            <a:pPr marL="11430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# </a:t>
            </a:r>
            <a:r>
              <a:rPr lang="en-US" sz="1400" dirty="0" err="1">
                <a:latin typeface="Consolas" panose="020B0609020204030204" pitchFamily="49" charset="0"/>
              </a:rPr>
              <a:t>Entrar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en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carpeta</a:t>
            </a:r>
            <a:r>
              <a:rPr lang="en-US" sz="1400" dirty="0">
                <a:latin typeface="Consolas" panose="020B0609020204030204" pitchFamily="49" charset="0"/>
              </a:rPr>
              <a:t> box2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cd box2</a:t>
            </a:r>
          </a:p>
          <a:p>
            <a:pPr marL="11430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# </a:t>
            </a:r>
            <a:r>
              <a:rPr lang="en-US" sz="1400" dirty="0" err="1">
                <a:latin typeface="Consolas" panose="020B0609020204030204" pitchFamily="49" charset="0"/>
              </a:rPr>
              <a:t>Arrancar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máquina</a:t>
            </a:r>
            <a:r>
              <a:rPr lang="en-US" sz="1400" dirty="0">
                <a:latin typeface="Consolas" panose="020B0609020204030204" pitchFamily="49" charset="0"/>
              </a:rPr>
              <a:t> virtual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vagrant up</a:t>
            </a:r>
          </a:p>
          <a:p>
            <a:pPr marL="11430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# Login </a:t>
            </a:r>
            <a:r>
              <a:rPr lang="en-US" sz="1400" dirty="0" err="1">
                <a:latin typeface="Consolas" panose="020B0609020204030204" pitchFamily="49" charset="0"/>
              </a:rPr>
              <a:t>en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máquina</a:t>
            </a:r>
            <a:r>
              <a:rPr lang="en-US" sz="1400" dirty="0">
                <a:latin typeface="Consolas" panose="020B0609020204030204" pitchFamily="49" charset="0"/>
              </a:rPr>
              <a:t> virtual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vagrant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ssh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# Para </a:t>
            </a:r>
            <a:r>
              <a:rPr lang="en-US" sz="1400" dirty="0" err="1">
                <a:latin typeface="Consolas" panose="020B0609020204030204" pitchFamily="49" charset="0"/>
              </a:rPr>
              <a:t>ejecutar</a:t>
            </a:r>
            <a:r>
              <a:rPr lang="en-US" sz="1400" dirty="0">
                <a:latin typeface="Consolas" panose="020B0609020204030204" pitchFamily="49" charset="0"/>
              </a:rPr>
              <a:t> commandos con </a:t>
            </a:r>
            <a:r>
              <a:rPr lang="en-US" sz="1400" dirty="0" err="1">
                <a:latin typeface="Consolas" panose="020B0609020204030204" pitchFamily="49" charset="0"/>
              </a:rPr>
              <a:t>sudo</a:t>
            </a:r>
            <a:r>
              <a:rPr lang="en-US" sz="1400" dirty="0">
                <a:latin typeface="Consolas" panose="020B0609020204030204" pitchFamily="49" charset="0"/>
              </a:rPr>
              <a:t>, el password del </a:t>
            </a:r>
            <a:r>
              <a:rPr lang="en-US" sz="1400" dirty="0" err="1">
                <a:latin typeface="Consolas" panose="020B0609020204030204" pitchFamily="49" charset="0"/>
              </a:rPr>
              <a:t>usuario</a:t>
            </a:r>
            <a:r>
              <a:rPr lang="en-US" sz="1400" dirty="0">
                <a:latin typeface="Consolas" panose="020B0609020204030204" pitchFamily="49" charset="0"/>
              </a:rPr>
              <a:t> 'vagrant’ es 'vagrant’</a:t>
            </a:r>
          </a:p>
          <a:p>
            <a:pPr marL="11430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# Para </a:t>
            </a:r>
            <a:r>
              <a:rPr lang="en-US" sz="1400" dirty="0" err="1">
                <a:latin typeface="Consolas" panose="020B0609020204030204" pitchFamily="49" charset="0"/>
              </a:rPr>
              <a:t>usar</a:t>
            </a:r>
            <a:r>
              <a:rPr lang="en-US" sz="1400" dirty="0">
                <a:latin typeface="Consolas" panose="020B0609020204030204" pitchFamily="49" charset="0"/>
              </a:rPr>
              <a:t> el commando </a:t>
            </a:r>
            <a:r>
              <a:rPr lang="en-US" sz="1400" dirty="0" err="1">
                <a:latin typeface="Consolas" panose="020B0609020204030204" pitchFamily="49" charset="0"/>
              </a:rPr>
              <a:t>su</a:t>
            </a:r>
            <a:r>
              <a:rPr lang="en-US" sz="1400" dirty="0">
                <a:latin typeface="Consolas" panose="020B0609020204030204" pitchFamily="49" charset="0"/>
              </a:rPr>
              <a:t> y ser root</a:t>
            </a:r>
          </a:p>
          <a:p>
            <a:pPr marL="11430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sudo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su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1BBBD45-C033-464B-AD32-E18CC33650AE}"/>
              </a:ext>
            </a:extLst>
          </p:cNvPr>
          <p:cNvSpPr txBox="1">
            <a:spLocks/>
          </p:cNvSpPr>
          <p:nvPr/>
        </p:nvSpPr>
        <p:spPr>
          <a:xfrm>
            <a:off x="5279258" y="1820411"/>
            <a:ext cx="3297166" cy="29297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8100" tIns="38100" rIns="38100" bIns="38100" rtlCol="0" anchor="t" anchorCtr="0">
            <a:noAutofit/>
          </a:bodyPr>
          <a:lstStyle>
            <a:lvl1pPr marL="457200" marR="0" lvl="0" indent="-3429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kern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371600" lvl="2" indent="-3175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828800" lvl="3" indent="-3175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286000" lvl="4" indent="-3175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/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114300" indent="0">
              <a:buFont typeface="Arial"/>
              <a:buNone/>
            </a:pPr>
            <a:r>
              <a:rPr lang="en-US" sz="1400" dirty="0">
                <a:latin typeface="Consolas" panose="020B0609020204030204" pitchFamily="49" charset="0"/>
              </a:rPr>
              <a:t># </a:t>
            </a:r>
            <a:r>
              <a:rPr lang="en-US" sz="1400" dirty="0" err="1">
                <a:latin typeface="Consolas" panose="020B0609020204030204" pitchFamily="49" charset="0"/>
              </a:rPr>
              <a:t>salir</a:t>
            </a:r>
            <a:r>
              <a:rPr lang="en-US" sz="1400" dirty="0">
                <a:latin typeface="Consolas" panose="020B0609020204030204" pitchFamily="49" charset="0"/>
              </a:rPr>
              <a:t> de la </a:t>
            </a:r>
            <a:r>
              <a:rPr lang="en-US" sz="1400" dirty="0" err="1">
                <a:latin typeface="Consolas" panose="020B0609020204030204" pitchFamily="49" charset="0"/>
              </a:rPr>
              <a:t>máquina</a:t>
            </a:r>
            <a:r>
              <a:rPr lang="en-US" sz="1400" dirty="0">
                <a:latin typeface="Consolas" panose="020B0609020204030204" pitchFamily="49" charset="0"/>
              </a:rPr>
              <a:t> virtual</a:t>
            </a:r>
          </a:p>
          <a:p>
            <a:pPr marL="114300" indent="0"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exit</a:t>
            </a:r>
          </a:p>
          <a:p>
            <a:pPr marL="114300" indent="0">
              <a:buFont typeface="Arial"/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114300" indent="0">
              <a:buFont typeface="Arial"/>
              <a:buNone/>
            </a:pPr>
            <a:r>
              <a:rPr lang="en-US" sz="1400" dirty="0">
                <a:latin typeface="Consolas" panose="020B0609020204030204" pitchFamily="49" charset="0"/>
              </a:rPr>
              <a:t># </a:t>
            </a:r>
            <a:r>
              <a:rPr lang="en-US" sz="1400" dirty="0" err="1">
                <a:latin typeface="Consolas" panose="020B0609020204030204" pitchFamily="49" charset="0"/>
              </a:rPr>
              <a:t>Parar</a:t>
            </a:r>
            <a:r>
              <a:rPr lang="en-US" sz="1400" dirty="0">
                <a:latin typeface="Consolas" panose="020B0609020204030204" pitchFamily="49" charset="0"/>
              </a:rPr>
              <a:t> la </a:t>
            </a:r>
            <a:r>
              <a:rPr lang="en-US" sz="1400" dirty="0" err="1">
                <a:latin typeface="Consolas" panose="020B0609020204030204" pitchFamily="49" charset="0"/>
              </a:rPr>
              <a:t>máquina</a:t>
            </a:r>
            <a:r>
              <a:rPr lang="en-US" sz="1400" dirty="0">
                <a:latin typeface="Consolas" panose="020B0609020204030204" pitchFamily="49" charset="0"/>
              </a:rPr>
              <a:t> virtual</a:t>
            </a:r>
          </a:p>
          <a:p>
            <a:pPr marL="114300" indent="0"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vagrant halt</a:t>
            </a:r>
          </a:p>
          <a:p>
            <a:pPr marL="114300" indent="0">
              <a:buFont typeface="Arial"/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114300" indent="0">
              <a:buFont typeface="Arial"/>
              <a:buNone/>
            </a:pPr>
            <a:r>
              <a:rPr lang="en-US" sz="1400" dirty="0">
                <a:latin typeface="Consolas" panose="020B0609020204030204" pitchFamily="49" charset="0"/>
              </a:rPr>
              <a:t># </a:t>
            </a:r>
            <a:r>
              <a:rPr lang="en-US" sz="1400" dirty="0" err="1">
                <a:latin typeface="Consolas" panose="020B0609020204030204" pitchFamily="49" charset="0"/>
              </a:rPr>
              <a:t>Borrar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completamente</a:t>
            </a:r>
            <a:r>
              <a:rPr lang="en-US" sz="1400" dirty="0">
                <a:latin typeface="Consolas" panose="020B0609020204030204" pitchFamily="49" charset="0"/>
              </a:rPr>
              <a:t> la </a:t>
            </a:r>
            <a:r>
              <a:rPr lang="en-US" sz="1400" dirty="0" err="1">
                <a:latin typeface="Consolas" panose="020B0609020204030204" pitchFamily="49" charset="0"/>
              </a:rPr>
              <a:t>máquina</a:t>
            </a:r>
            <a:r>
              <a:rPr lang="en-US" sz="1400" dirty="0">
                <a:latin typeface="Consolas" panose="020B0609020204030204" pitchFamily="49" charset="0"/>
              </a:rPr>
              <a:t> virtual</a:t>
            </a:r>
          </a:p>
          <a:p>
            <a:pPr marL="114300" indent="0"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vagrant destroy -f</a:t>
            </a:r>
          </a:p>
        </p:txBody>
      </p:sp>
    </p:spTree>
    <p:extLst>
      <p:ext uri="{BB962C8B-B14F-4D97-AF65-F5344CB8AC3E}">
        <p14:creationId xmlns:p14="http://schemas.microsoft.com/office/powerpoint/2010/main" val="21051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3"/>
          <p:cNvSpPr txBox="1">
            <a:spLocks noGrp="1"/>
          </p:cNvSpPr>
          <p:nvPr>
            <p:ph type="title"/>
          </p:nvPr>
        </p:nvSpPr>
        <p:spPr>
          <a:xfrm>
            <a:off x="509575" y="1235655"/>
            <a:ext cx="8329500" cy="50086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Valida</a:t>
            </a:r>
            <a:r>
              <a:rPr lang="en-US" dirty="0"/>
              <a:t>r</a:t>
            </a:r>
            <a:r>
              <a:rPr lang="en" dirty="0"/>
              <a:t> </a:t>
            </a:r>
            <a:r>
              <a:rPr lang="en-US" dirty="0"/>
              <a:t>y </a:t>
            </a:r>
            <a:r>
              <a:rPr lang="en-US" dirty="0" err="1"/>
              <a:t>recargar</a:t>
            </a:r>
            <a:r>
              <a:rPr lang="en-US" dirty="0"/>
              <a:t> </a:t>
            </a:r>
            <a:r>
              <a:rPr lang="en-US" dirty="0" err="1"/>
              <a:t>reglas</a:t>
            </a:r>
            <a:endParaRPr dirty="0"/>
          </a:p>
        </p:txBody>
      </p:sp>
      <p:sp>
        <p:nvSpPr>
          <p:cNvPr id="429" name="Google Shape;429;p53"/>
          <p:cNvSpPr txBox="1">
            <a:spLocks noGrp="1"/>
          </p:cNvSpPr>
          <p:nvPr>
            <p:ph type="body" idx="1"/>
          </p:nvPr>
        </p:nvSpPr>
        <p:spPr>
          <a:xfrm>
            <a:off x="561775" y="1736520"/>
            <a:ext cx="8277300" cy="5056079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700" dirty="0" err="1"/>
              <a:t>Probar</a:t>
            </a:r>
            <a:r>
              <a:rPr lang="en-US" sz="1700" dirty="0"/>
              <a:t> </a:t>
            </a:r>
            <a:r>
              <a:rPr lang="en-US" sz="1700" dirty="0" err="1"/>
              <a:t>reglas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directorio</a:t>
            </a:r>
            <a:r>
              <a:rPr lang="en-US" sz="1700" dirty="0"/>
              <a:t> por </a:t>
            </a:r>
            <a:r>
              <a:rPr lang="en-US" sz="1700" dirty="0" err="1"/>
              <a:t>defecto</a:t>
            </a:r>
            <a:r>
              <a:rPr lang="en" sz="1700" dirty="0"/>
              <a:t>:</a:t>
            </a:r>
            <a:br>
              <a:rPr lang="en" sz="1700" dirty="0"/>
            </a:br>
            <a:r>
              <a:rPr lang="en" sz="17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falco –L</a:t>
            </a:r>
            <a:br>
              <a:rPr lang="en" sz="17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7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US" sz="1700" dirty="0" err="1"/>
              <a:t>Probar</a:t>
            </a:r>
            <a:r>
              <a:rPr lang="en-US" sz="1700" dirty="0"/>
              <a:t> </a:t>
            </a:r>
            <a:r>
              <a:rPr lang="en-US" sz="1700" dirty="0" err="1"/>
              <a:t>reglas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directorio</a:t>
            </a:r>
            <a:r>
              <a:rPr lang="en-US" sz="1700" dirty="0"/>
              <a:t> por </a:t>
            </a:r>
            <a:r>
              <a:rPr lang="en-US" sz="1700" dirty="0" err="1"/>
              <a:t>defecto</a:t>
            </a:r>
            <a:r>
              <a:rPr lang="en" sz="1700" dirty="0"/>
              <a:t>(no </a:t>
            </a:r>
            <a:r>
              <a:rPr lang="en-US" sz="1700" dirty="0" err="1"/>
              <a:t>mostrar</a:t>
            </a:r>
            <a:r>
              <a:rPr lang="en-US" sz="1700" dirty="0"/>
              <a:t> </a:t>
            </a:r>
            <a:r>
              <a:rPr lang="en-US" sz="1700" dirty="0" err="1"/>
              <a:t>lista</a:t>
            </a:r>
            <a:r>
              <a:rPr lang="en-US" sz="1700" dirty="0"/>
              <a:t> complete </a:t>
            </a:r>
            <a:r>
              <a:rPr lang="en-US" sz="1700" dirty="0" err="1"/>
              <a:t>después</a:t>
            </a:r>
            <a:r>
              <a:rPr lang="en" sz="1700" dirty="0"/>
              <a:t>):</a:t>
            </a:r>
            <a:br>
              <a:rPr lang="en" sz="1700" dirty="0"/>
            </a:br>
            <a:r>
              <a:rPr lang="en" sz="17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falco -L &gt;/dev/null</a:t>
            </a:r>
            <a:br>
              <a:rPr lang="en" sz="17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7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 err="1"/>
              <a:t>Probar</a:t>
            </a:r>
            <a:r>
              <a:rPr lang="en-US" sz="1700" dirty="0"/>
              <a:t> </a:t>
            </a:r>
            <a:r>
              <a:rPr lang="en-US" sz="1700" dirty="0" err="1"/>
              <a:t>fichero</a:t>
            </a:r>
            <a:r>
              <a:rPr lang="en-US" sz="1700" dirty="0"/>
              <a:t> individual de </a:t>
            </a:r>
            <a:r>
              <a:rPr lang="en-US" sz="1700" dirty="0" err="1"/>
              <a:t>reglas</a:t>
            </a:r>
            <a:r>
              <a:rPr lang="en-US" sz="1700" dirty="0"/>
              <a:t> </a:t>
            </a:r>
            <a:r>
              <a:rPr lang="en" sz="1700" dirty="0"/>
              <a:t>(</a:t>
            </a:r>
            <a:r>
              <a:rPr lang="en-US" sz="1700" dirty="0"/>
              <a:t>debe </a:t>
            </a:r>
            <a:r>
              <a:rPr lang="en-US" sz="1700" dirty="0" err="1"/>
              <a:t>incluir</a:t>
            </a:r>
            <a:r>
              <a:rPr lang="en-US" sz="1700" dirty="0"/>
              <a:t> </a:t>
            </a:r>
            <a:r>
              <a:rPr lang="en-US" sz="1700" dirty="0" err="1"/>
              <a:t>todas</a:t>
            </a:r>
            <a:r>
              <a:rPr lang="en-US" sz="1700" dirty="0"/>
              <a:t> sus </a:t>
            </a:r>
            <a:r>
              <a:rPr lang="en-US" sz="1700" dirty="0" err="1"/>
              <a:t>listas</a:t>
            </a:r>
            <a:r>
              <a:rPr lang="en-US" sz="1700" dirty="0"/>
              <a:t> y macros</a:t>
            </a:r>
            <a:r>
              <a:rPr lang="en" sz="1700" dirty="0"/>
              <a:t>)</a:t>
            </a:r>
            <a:br>
              <a:rPr lang="en" sz="1700" dirty="0"/>
            </a:br>
            <a:r>
              <a:rPr lang="en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falco -V filename1.yaml -V filename2.yaml</a:t>
            </a:r>
            <a:br>
              <a:rPr lang="en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7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buNone/>
            </a:pPr>
            <a:r>
              <a:rPr lang="en-US" sz="1600" dirty="0" err="1"/>
              <a:t>Reiniciar</a:t>
            </a:r>
            <a:r>
              <a:rPr lang="en-US" sz="1600" dirty="0"/>
              <a:t> </a:t>
            </a:r>
            <a:r>
              <a:rPr lang="en-US" sz="1600" dirty="0" err="1"/>
              <a:t>servicio</a:t>
            </a:r>
            <a:r>
              <a:rPr lang="en-US" sz="1600" dirty="0"/>
              <a:t> con Falco </a:t>
            </a:r>
            <a:r>
              <a:rPr lang="en-US" sz="1600" dirty="0" err="1"/>
              <a:t>instalado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host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sudo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etc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init.d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falco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restart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</TotalTime>
  <Words>232</Words>
  <Application>Microsoft Office PowerPoint</Application>
  <PresentationFormat>On-screen Show (4:3)</PresentationFormat>
  <Paragraphs>40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Consolas</vt:lpstr>
      <vt:lpstr>Montserrat</vt:lpstr>
      <vt:lpstr>Tema de Office</vt:lpstr>
      <vt:lpstr>Creación práctica de reglas de Falco </vt:lpstr>
      <vt:lpstr>Prerequisitos</vt:lpstr>
      <vt:lpstr>Usando Vagrant</vt:lpstr>
      <vt:lpstr>Validar y recargar reglas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Vicente Herrera</dc:creator>
  <cp:lastModifiedBy>Vicente Herrera Garcia</cp:lastModifiedBy>
  <cp:revision>105</cp:revision>
  <dcterms:created xsi:type="dcterms:W3CDTF">2012-07-30T22:48:03Z</dcterms:created>
  <dcterms:modified xsi:type="dcterms:W3CDTF">2020-11-25T22:36:54Z</dcterms:modified>
</cp:coreProperties>
</file>