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2" r:id="rId2"/>
    <p:sldId id="343" r:id="rId3"/>
    <p:sldId id="360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4A77D-B7F5-49E5-B57A-D1FE854411AF}" v="94" dt="2020-11-18T19:04:52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029B3-E118-4387-AC8C-093193F0DC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D5BA8-1CB9-4CDC-AEDD-BB44899B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umbrella, accessory, table, rain&#10;&#10;Description automatically generated">
            <a:extLst>
              <a:ext uri="{FF2B5EF4-FFF2-40B4-BE49-F238E27FC236}">
                <a16:creationId xmlns:a16="http://schemas.microsoft.com/office/drawing/2014/main" id="{3F4A2CB2-8FF3-4C49-8A67-F6A727E1CE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881" y="-4561"/>
            <a:ext cx="9149861" cy="68623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77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84E2238-D864-4C1A-8D96-C20FBDC32F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871" y="-1937"/>
            <a:ext cx="9174996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2" y="1268818"/>
            <a:ext cx="4320944" cy="41537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0135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242398"/>
            <a:ext cx="2949178" cy="106997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1242398"/>
            <a:ext cx="4629150" cy="437320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326433"/>
            <a:ext cx="2949178" cy="32891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1194318"/>
            <a:ext cx="1971675" cy="4372948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194317"/>
            <a:ext cx="5800725" cy="4372948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C5FC3E11-9423-4CBE-8F01-96FAA4856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646" y="4574"/>
            <a:ext cx="9153292" cy="685043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D767876-53C9-484F-BAA5-BBAD7784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16760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96DF62F-CFB4-49EE-A8FE-D119A216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79865"/>
            <a:ext cx="7886700" cy="100326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796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D4AD7D5-A342-4B83-BA1A-E0D353009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5" y="-1937"/>
            <a:ext cx="9136250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820156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1059" y="1716833"/>
            <a:ext cx="3702346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40597" y="1716833"/>
            <a:ext cx="3646192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860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2" y="1237862"/>
            <a:ext cx="7886700" cy="508811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925751"/>
            <a:ext cx="3868340" cy="619708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780521"/>
            <a:ext cx="3868340" cy="283961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6767" y="1925750"/>
            <a:ext cx="3887391" cy="619709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6767" y="2811947"/>
            <a:ext cx="3887391" cy="27767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06488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1188097"/>
            <a:ext cx="4578585" cy="43667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D02F7691-13F1-4106-B4B9-1761D4A30EB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875" y="-1937"/>
            <a:ext cx="9136250" cy="6861875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1259634"/>
            <a:ext cx="7886700" cy="905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2320212"/>
            <a:ext cx="7886700" cy="3278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1041F009-F3C2-41FA-BBD0-1B028528D500}"/>
              </a:ext>
            </a:extLst>
          </p:cNvPr>
          <p:cNvSpPr txBox="1">
            <a:spLocks/>
          </p:cNvSpPr>
          <p:nvPr userDrawn="1"/>
        </p:nvSpPr>
        <p:spPr>
          <a:xfrm>
            <a:off x="8322905" y="5674834"/>
            <a:ext cx="487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1556C4-DFC3-4611-A7CC-780699185E26}" type="slidenum">
              <a:rPr lang="es-ES" sz="1600" b="1" smtClean="0">
                <a:solidFill>
                  <a:srgbClr val="7030A0"/>
                </a:solidFill>
                <a:latin typeface="Montserrat"/>
              </a:rPr>
              <a:pPr/>
              <a:t>‹#›</a:t>
            </a:fld>
            <a:endParaRPr lang="en-US" sz="1600" b="1" dirty="0">
              <a:solidFill>
                <a:srgbClr val="7030A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  <p:sldLayoutId id="2147483652" r:id="rId4"/>
    <p:sldLayoutId id="2147483663" r:id="rId5"/>
    <p:sldLayoutId id="2147483653" r:id="rId6"/>
    <p:sldLayoutId id="2147483654" r:id="rId7"/>
    <p:sldLayoutId id="2147483655" r:id="rId8"/>
    <p:sldLayoutId id="2147483656" r:id="rId9"/>
    <p:sldLayoutId id="2147483662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7E2700-1148-4913-85C5-E788376776C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4000">
                <a:schemeClr val="tx1">
                  <a:lumMod val="50000"/>
                  <a:lumOff val="50000"/>
                </a:schemeClr>
              </a:gs>
              <a:gs pos="53000">
                <a:schemeClr val="bg1">
                  <a:lumMod val="8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umbrella, room, rain&#10;&#10;Description automatically generated">
            <a:extLst>
              <a:ext uri="{FF2B5EF4-FFF2-40B4-BE49-F238E27FC236}">
                <a16:creationId xmlns:a16="http://schemas.microsoft.com/office/drawing/2014/main" id="{12E7BB31-3B9D-41E7-87E8-EAD8D3721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06434-1021-4139-9AC6-D26A0C20D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75795"/>
            <a:ext cx="6858000" cy="4211274"/>
          </a:xfrm>
        </p:spPr>
        <p:txBody>
          <a:bodyPr anchor="ctr"/>
          <a:lstStyle/>
          <a:p>
            <a:r>
              <a:rPr lang="es-ES" b="1" dirty="0">
                <a:solidFill>
                  <a:schemeClr val="bg1"/>
                </a:solidFill>
              </a:rPr>
              <a:t>Despliegue de Falco en </a:t>
            </a:r>
            <a:r>
              <a:rPr lang="es-ES" b="1" dirty="0" err="1">
                <a:solidFill>
                  <a:schemeClr val="bg1"/>
                </a:solidFill>
              </a:rPr>
              <a:t>Kubernetes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1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B091-5C40-4EF4-B3CC-328BED02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Despliegue</a:t>
            </a:r>
            <a:r>
              <a:rPr lang="en-US" dirty="0"/>
              <a:t> de Falco </a:t>
            </a:r>
            <a:r>
              <a:rPr lang="en-US" dirty="0" err="1"/>
              <a:t>en</a:t>
            </a:r>
            <a:r>
              <a:rPr lang="en-US" dirty="0"/>
              <a:t> Kubernetes </a:t>
            </a:r>
            <a:r>
              <a:rPr lang="en-US" dirty="0" err="1"/>
              <a:t>mediante</a:t>
            </a:r>
            <a:r>
              <a:rPr lang="en-US" dirty="0"/>
              <a:t> Helm</a:t>
            </a:r>
            <a:br>
              <a:rPr lang="en-US" dirty="0"/>
            </a:br>
            <a:r>
              <a:rPr lang="en-US" dirty="0"/>
              <a:t>y carga de </a:t>
            </a:r>
            <a:r>
              <a:rPr lang="en-US" dirty="0" err="1"/>
              <a:t>nuevas</a:t>
            </a:r>
            <a:r>
              <a:rPr lang="en-US" dirty="0"/>
              <a:t> </a:t>
            </a:r>
            <a:r>
              <a:rPr lang="en-US" dirty="0" err="1"/>
              <a:t>reglas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92BC7-8FE0-4EFD-9E56-728AA31F5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8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6ABC-FE1F-43F8-8AAA-8E86F809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Instalación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Helm</a:t>
            </a:r>
          </a:p>
        </p:txBody>
      </p:sp>
      <p:sp>
        <p:nvSpPr>
          <p:cNvPr id="5" name="Google Shape;540;p33">
            <a:extLst>
              <a:ext uri="{FF2B5EF4-FFF2-40B4-BE49-F238E27FC236}">
                <a16:creationId xmlns:a16="http://schemas.microsoft.com/office/drawing/2014/main" id="{C10A5C51-9E33-4B4C-8D73-C6509911DB1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2320925"/>
            <a:ext cx="8159750" cy="327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$ helm repo add </a:t>
            </a:r>
            <a:r>
              <a:rPr lang="en-US" sz="1400" dirty="0" err="1">
                <a:latin typeface="Consolas" panose="020B0609020204030204" pitchFamily="49" charset="0"/>
              </a:rPr>
              <a:t>falcosecurity</a:t>
            </a:r>
            <a:r>
              <a:rPr lang="en-US" sz="1400" dirty="0">
                <a:latin typeface="Consolas" panose="020B0609020204030204" pitchFamily="49" charset="0"/>
              </a:rPr>
              <a:t> https://falcosecurity.github.io/charts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$ helm repo update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$</a:t>
            </a:r>
            <a:r>
              <a:rPr lang="en-US" sz="1400" b="1" dirty="0">
                <a:latin typeface="Consolas" panose="020B0609020204030204" pitchFamily="49" charset="0"/>
              </a:rPr>
              <a:t> helm install </a:t>
            </a:r>
            <a:r>
              <a:rPr lang="en-US" sz="1400" b="1" dirty="0" err="1">
                <a:latin typeface="Consolas" panose="020B0609020204030204" pitchFamily="49" charset="0"/>
              </a:rPr>
              <a:t>falcosecurity</a:t>
            </a:r>
            <a:r>
              <a:rPr lang="en-US" sz="1400" b="1" dirty="0">
                <a:latin typeface="Consolas" panose="020B0609020204030204" pitchFamily="49" charset="0"/>
              </a:rPr>
              <a:t>/</a:t>
            </a:r>
            <a:r>
              <a:rPr lang="en-US" sz="1400" b="1" dirty="0" err="1">
                <a:latin typeface="Consolas" panose="020B0609020204030204" pitchFamily="49" charset="0"/>
              </a:rPr>
              <a:t>falco</a:t>
            </a:r>
            <a:r>
              <a:rPr lang="en-US" sz="1400" b="1" dirty="0">
                <a:latin typeface="Consolas" panose="020B0609020204030204" pitchFamily="49" charset="0"/>
              </a:rPr>
              <a:t> --namespace </a:t>
            </a:r>
            <a:r>
              <a:rPr lang="en-US" sz="1400" b="1" dirty="0" err="1">
                <a:latin typeface="Consolas" panose="020B0609020204030204" pitchFamily="49" charset="0"/>
              </a:rPr>
              <a:t>falco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400" i="1" dirty="0">
                <a:latin typeface="Consolas" panose="020B0609020204030204" pitchFamily="49" charset="0"/>
              </a:rPr>
              <a:t># Add custom rules file and restart engine: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$ helm upgrade </a:t>
            </a:r>
            <a:r>
              <a:rPr lang="en-US" sz="1400" dirty="0" err="1">
                <a:latin typeface="Consolas" panose="020B0609020204030204" pitchFamily="49" charset="0"/>
              </a:rPr>
              <a:t>falco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falcosecurity</a:t>
            </a:r>
            <a:r>
              <a:rPr lang="en-US" sz="1400" b="1" dirty="0">
                <a:latin typeface="Consolas" panose="020B0609020204030204" pitchFamily="49" charset="0"/>
              </a:rPr>
              <a:t>/</a:t>
            </a:r>
            <a:r>
              <a:rPr lang="en-US" sz="1400" b="1" dirty="0" err="1">
                <a:latin typeface="Consolas" panose="020B0609020204030204" pitchFamily="49" charset="0"/>
              </a:rPr>
              <a:t>falco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-f </a:t>
            </a:r>
            <a:r>
              <a:rPr lang="en-US" sz="1400" dirty="0" err="1">
                <a:latin typeface="Consolas" panose="020B0609020204030204" pitchFamily="49" charset="0"/>
              </a:rPr>
              <a:t>rule_update_config.yaml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3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2945</TotalTime>
  <Words>76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Consolas</vt:lpstr>
      <vt:lpstr>Montserrat</vt:lpstr>
      <vt:lpstr>Tema de Office</vt:lpstr>
      <vt:lpstr>Despliegue de Falco en Kubernetes</vt:lpstr>
      <vt:lpstr>Despliegue de Falco en Kubernetes mediante Helm y carga de nuevas reglas</vt:lpstr>
      <vt:lpstr>Instalación usando Helm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Vicente Herrera</dc:creator>
  <cp:lastModifiedBy>Vicente Herrera</cp:lastModifiedBy>
  <cp:revision>114</cp:revision>
  <dcterms:created xsi:type="dcterms:W3CDTF">2012-07-30T22:48:03Z</dcterms:created>
  <dcterms:modified xsi:type="dcterms:W3CDTF">2020-12-30T07:55:58Z</dcterms:modified>
</cp:coreProperties>
</file>