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2" r:id="rId2"/>
    <p:sldId id="343" r:id="rId3"/>
    <p:sldId id="345" r:id="rId4"/>
    <p:sldId id="346" r:id="rId5"/>
    <p:sldId id="351" r:id="rId6"/>
    <p:sldId id="352" r:id="rId7"/>
    <p:sldId id="347" r:id="rId8"/>
    <p:sldId id="348" r:id="rId9"/>
    <p:sldId id="350" r:id="rId10"/>
    <p:sldId id="349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4A77D-B7F5-49E5-B57A-D1FE854411AF}" v="94" dt="2020-11-18T19:04:5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ysdig.com/blog/malicious-python-libraries-jeilyfish-dateutil/" TargetMode="External"/><Relationship Id="rId2" Type="http://schemas.openxmlformats.org/officeDocument/2006/relationships/hyperlink" Target="https://sysdig.com/blog/mitre-attck-framework-for-container-runtime-security-with-sysdig-falc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ysdig.com/blog/selinux-seccomp-falco-technical-discuss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ecurityhub.de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lcosecurity/falcosidekick" TargetMode="External"/><Relationship Id="rId2" Type="http://schemas.openxmlformats.org/officeDocument/2006/relationships/hyperlink" Target="https://github.com/falcosecurity/kubernetes-response-eng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alco.org/docs/event-sources/sample-event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cosecurity/falco-exporte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lco.org/blog/detect-cve-2020-8557/" TargetMode="External"/><Relationship Id="rId2" Type="http://schemas.openxmlformats.org/officeDocument/2006/relationships/hyperlink" Target="https://falco.org/blog/falco-kind-prometheus-grafana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cher.com/blog/2020/runtime-security-with-falco/" TargetMode="External"/><Relationship Id="rId2" Type="http://schemas.openxmlformats.org/officeDocument/2006/relationships/hyperlink" Target="https://events.linuxfoundation.org/kubecon-cloudnativecon-europ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Utilidades adicionales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para Falco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00A-3A40-42B4-A261-8AABFB76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Artículos</a:t>
            </a:r>
            <a:r>
              <a:rPr lang="en-US" dirty="0"/>
              <a:t> de </a:t>
            </a:r>
            <a:r>
              <a:rPr lang="en-US" dirty="0" err="1"/>
              <a:t>Sysdig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Falco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53C2-AC7C-4259-8718-1EC97F4E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MITRE ATT&amp;CK framework for container runtime security with Falco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https://sysdig.com/blog/mitre-attck-framework-for-container-runtime-security-with-sysdig-falco/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Protection From Malicious Python Libraries </a:t>
            </a:r>
            <a:r>
              <a:rPr lang="en-US" sz="1800" b="0" i="0" u="none" strike="noStrike" dirty="0" err="1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Jeilyfish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 and Python3-dateutil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3"/>
              </a:rPr>
              <a:t>https://sysdig.com/blog/malicious-python-libraries-jeilyfish-dateutil/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53565A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SELinux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Seccomp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, Falco, and you: A technical discussion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4"/>
              </a:rPr>
              <a:t>https://sysdig.com/blog/selinux-seccomp-falco-technical-discussion/</a:t>
            </a:r>
            <a:r>
              <a:rPr lang="en-US" sz="1800" b="0" i="0" u="sng" dirty="0">
                <a:solidFill>
                  <a:srgbClr val="00AEC7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1800" b="0" i="0" u="sng" dirty="0">
                <a:solidFill>
                  <a:srgbClr val="00AEC7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B091-5C40-4EF4-B3CC-328BED02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Falco: </a:t>
            </a:r>
            <a:r>
              <a:rPr lang="en-US" dirty="0" err="1"/>
              <a:t>Utilidades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webs y </a:t>
            </a:r>
            <a:r>
              <a:rPr lang="en-US" dirty="0" err="1"/>
              <a:t>artículos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demo </a:t>
            </a:r>
            <a:r>
              <a:rPr lang="en-US" dirty="0" err="1"/>
              <a:t>uso</a:t>
            </a:r>
            <a:r>
              <a:rPr lang="en-US" dirty="0"/>
              <a:t> con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92BC7-8FE0-4EFD-9E56-728AA31F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6232-2117-4041-A7D5-DA7C056E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Security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6363-988D-4844-922B-F3E035AC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68" y="1504626"/>
            <a:ext cx="2965392" cy="415082"/>
          </a:xfrm>
        </p:spPr>
        <p:txBody>
          <a:bodyPr/>
          <a:lstStyle/>
          <a:p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https://securityhub.dev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01611B-2580-412F-9A5B-C2EA7B561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7370"/>
            <a:ext cx="4549140" cy="37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8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BDA-D668-4600-94A4-8495923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Utilidades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interesantes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CF96-0F98-443F-A6B1-9C828E10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Kubernetes Response Engine 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Send events to serverless functions to execute playbooks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https://github.com/falcosecurity/kubernetes-response-engine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Falco Sidekick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Send events to other targets as Slack, PagerDuty, etc.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3"/>
              </a:rPr>
              <a:t>https://github.com/falcosecurity/falcosidekick</a:t>
            </a:r>
            <a:endParaRPr lang="en-US" sz="1800" b="0" i="0" u="none" strike="noStrike" dirty="0">
              <a:solidFill>
                <a:srgbClr val="53565A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Event generator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Binary that executes commands that Falco rules should detect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4"/>
              </a:rPr>
              <a:t>https://falco.org/docs/event-sources/sample-events/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F5FD-8CB2-4D40-809E-26099354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Instalar</a:t>
            </a:r>
            <a:r>
              <a:rPr lang="en-US" dirty="0"/>
              <a:t> Falco con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87AD-8409-45AE-ADE4-179AF341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0212"/>
            <a:ext cx="3730849" cy="327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# </a:t>
            </a:r>
            <a:r>
              <a:rPr lang="en-US" sz="900" dirty="0" err="1">
                <a:latin typeface="Consolas" panose="020B0609020204030204" pitchFamily="49" charset="0"/>
              </a:rPr>
              <a:t>Instalar</a:t>
            </a:r>
            <a:r>
              <a:rPr lang="en-US" sz="900" dirty="0">
                <a:latin typeface="Consolas" panose="020B0609020204030204" pitchFamily="49" charset="0"/>
              </a:rPr>
              <a:t> driver de Kernel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pull </a:t>
            </a:r>
            <a:r>
              <a:rPr lang="en-US" sz="900" dirty="0" err="1">
                <a:latin typeface="Consolas" panose="020B0609020204030204" pitchFamily="49" charset="0"/>
              </a:rPr>
              <a:t>falcosecurity</a:t>
            </a:r>
            <a:r>
              <a:rPr lang="en-US" sz="900" dirty="0">
                <a:latin typeface="Consolas" panose="020B0609020204030204" pitchFamily="49" charset="0"/>
              </a:rPr>
              <a:t>/</a:t>
            </a:r>
            <a:r>
              <a:rPr lang="en-US" sz="900" dirty="0" err="1">
                <a:latin typeface="Consolas" panose="020B0609020204030204" pitchFamily="49" charset="0"/>
              </a:rPr>
              <a:t>falco-driver-loader:latest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--rm -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 -t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--privileged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/root/.</a:t>
            </a:r>
            <a:r>
              <a:rPr lang="en-US" sz="900" dirty="0" err="1">
                <a:latin typeface="Consolas" panose="020B0609020204030204" pitchFamily="49" charset="0"/>
              </a:rPr>
              <a:t>falco</a:t>
            </a:r>
            <a:r>
              <a:rPr lang="en-US" sz="900" dirty="0">
                <a:latin typeface="Consolas" panose="020B0609020204030204" pitchFamily="49" charset="0"/>
              </a:rPr>
              <a:t>:/root/.</a:t>
            </a:r>
            <a:r>
              <a:rPr lang="en-US" sz="900" dirty="0" err="1">
                <a:latin typeface="Consolas" panose="020B0609020204030204" pitchFamily="49" charset="0"/>
              </a:rPr>
              <a:t>falco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/proc:/host/</a:t>
            </a:r>
            <a:r>
              <a:rPr lang="en-US" sz="900" dirty="0" err="1">
                <a:latin typeface="Consolas" panose="020B0609020204030204" pitchFamily="49" charset="0"/>
              </a:rPr>
              <a:t>proc:ro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/boot:/host/</a:t>
            </a:r>
            <a:r>
              <a:rPr lang="en-US" sz="900" dirty="0" err="1">
                <a:latin typeface="Consolas" panose="020B0609020204030204" pitchFamily="49" charset="0"/>
              </a:rPr>
              <a:t>boot:ro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/lib/modules:/host/lib/</a:t>
            </a:r>
            <a:r>
              <a:rPr lang="en-US" sz="900" dirty="0" err="1">
                <a:latin typeface="Consolas" panose="020B0609020204030204" pitchFamily="49" charset="0"/>
              </a:rPr>
              <a:t>modules:ro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</a:t>
            </a:r>
            <a:r>
              <a:rPr lang="en-US" sz="900" dirty="0" err="1">
                <a:latin typeface="Consolas" panose="020B0609020204030204" pitchFamily="49" charset="0"/>
              </a:rPr>
              <a:t>usr</a:t>
            </a:r>
            <a:r>
              <a:rPr lang="en-US" sz="900" dirty="0">
                <a:latin typeface="Consolas" panose="020B0609020204030204" pitchFamily="49" charset="0"/>
              </a:rPr>
              <a:t>:/host/</a:t>
            </a:r>
            <a:r>
              <a:rPr lang="en-US" sz="900" dirty="0" err="1">
                <a:latin typeface="Consolas" panose="020B0609020204030204" pitchFamily="49" charset="0"/>
              </a:rPr>
              <a:t>usr:ro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-v /</a:t>
            </a:r>
            <a:r>
              <a:rPr lang="en-US" sz="900" dirty="0" err="1">
                <a:latin typeface="Consolas" panose="020B0609020204030204" pitchFamily="49" charset="0"/>
              </a:rPr>
              <a:t>etc</a:t>
            </a:r>
            <a:r>
              <a:rPr lang="en-US" sz="900" dirty="0">
                <a:latin typeface="Consolas" panose="020B0609020204030204" pitchFamily="49" charset="0"/>
              </a:rPr>
              <a:t>:/host/</a:t>
            </a:r>
            <a:r>
              <a:rPr lang="en-US" sz="900" dirty="0" err="1">
                <a:latin typeface="Consolas" panose="020B0609020204030204" pitchFamily="49" charset="0"/>
              </a:rPr>
              <a:t>etc:ro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falcosecurity</a:t>
            </a:r>
            <a:r>
              <a:rPr lang="en-US" sz="900" dirty="0">
                <a:latin typeface="Consolas" panose="020B0609020204030204" pitchFamily="49" charset="0"/>
              </a:rPr>
              <a:t>/</a:t>
            </a:r>
            <a:r>
              <a:rPr lang="en-US" sz="900" dirty="0" err="1">
                <a:latin typeface="Consolas" panose="020B0609020204030204" pitchFamily="49" charset="0"/>
              </a:rPr>
              <a:t>falco-driver-loader:latest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88F627-6B09-448D-BDC7-EA2C98166179}"/>
              </a:ext>
            </a:extLst>
          </p:cNvPr>
          <p:cNvSpPr txBox="1">
            <a:spLocks/>
          </p:cNvSpPr>
          <p:nvPr/>
        </p:nvSpPr>
        <p:spPr>
          <a:xfrm>
            <a:off x="4689788" y="2320212"/>
            <a:ext cx="3730849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# </a:t>
            </a:r>
            <a:r>
              <a:rPr lang="en-US" sz="900" dirty="0" err="1">
                <a:latin typeface="Consolas" panose="020B0609020204030204" pitchFamily="49" charset="0"/>
              </a:rPr>
              <a:t>Ejecutar</a:t>
            </a:r>
            <a:r>
              <a:rPr lang="en-US" sz="900" dirty="0">
                <a:latin typeface="Consolas" panose="020B0609020204030204" pitchFamily="49" charset="0"/>
              </a:rPr>
              <a:t> Falco con </a:t>
            </a:r>
            <a:r>
              <a:rPr lang="en-US" sz="900" dirty="0" err="1">
                <a:latin typeface="Consolas" panose="020B0609020204030204" pitchFamily="49" charset="0"/>
              </a:rPr>
              <a:t>privilegios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docker pull </a:t>
            </a:r>
            <a:r>
              <a:rPr lang="en-US" sz="900" dirty="0" err="1">
                <a:latin typeface="Consolas" panose="020B0609020204030204" pitchFamily="49" charset="0"/>
              </a:rPr>
              <a:t>falcosecurity</a:t>
            </a:r>
            <a:r>
              <a:rPr lang="en-US" sz="900" dirty="0">
                <a:latin typeface="Consolas" panose="020B0609020204030204" pitchFamily="49" charset="0"/>
              </a:rPr>
              <a:t>/</a:t>
            </a:r>
            <a:r>
              <a:rPr lang="en-US" sz="900" dirty="0" err="1">
                <a:latin typeface="Consolas" panose="020B0609020204030204" pitchFamily="49" charset="0"/>
              </a:rPr>
              <a:t>falco:latest</a:t>
            </a:r>
            <a:endParaRPr lang="en-US" sz="9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docker run --rm -</a:t>
            </a:r>
            <a:r>
              <a:rPr lang="en-US" sz="900" dirty="0" err="1">
                <a:latin typeface="Consolas" panose="020B0609020204030204" pitchFamily="49" charset="0"/>
              </a:rPr>
              <a:t>i</a:t>
            </a:r>
            <a:r>
              <a:rPr lang="en-US" sz="900" dirty="0">
                <a:latin typeface="Consolas" panose="020B0609020204030204" pitchFamily="49" charset="0"/>
              </a:rPr>
              <a:t> -t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--privileged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/var/run/</a:t>
            </a:r>
            <a:r>
              <a:rPr lang="en-US" sz="900" dirty="0" err="1">
                <a:latin typeface="Consolas" panose="020B0609020204030204" pitchFamily="49" charset="0"/>
              </a:rPr>
              <a:t>docker.sock</a:t>
            </a:r>
            <a:r>
              <a:rPr lang="en-US" sz="900" dirty="0">
                <a:latin typeface="Consolas" panose="020B0609020204030204" pitchFamily="49" charset="0"/>
              </a:rPr>
              <a:t>:/host/var/run/</a:t>
            </a:r>
            <a:r>
              <a:rPr lang="en-US" sz="900" dirty="0" err="1">
                <a:latin typeface="Consolas" panose="020B0609020204030204" pitchFamily="49" charset="0"/>
              </a:rPr>
              <a:t>docker.sock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/dev:/host/dev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/proc:/host/</a:t>
            </a:r>
            <a:r>
              <a:rPr lang="en-US" sz="900" dirty="0" err="1">
                <a:latin typeface="Consolas" panose="020B0609020204030204" pitchFamily="49" charset="0"/>
              </a:rPr>
              <a:t>proc:ro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/boot:/host/</a:t>
            </a:r>
            <a:r>
              <a:rPr lang="en-US" sz="900" dirty="0" err="1">
                <a:latin typeface="Consolas" panose="020B0609020204030204" pitchFamily="49" charset="0"/>
              </a:rPr>
              <a:t>boot:ro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/lib/modules:/host/lib/</a:t>
            </a:r>
            <a:r>
              <a:rPr lang="en-US" sz="900" dirty="0" err="1">
                <a:latin typeface="Consolas" panose="020B0609020204030204" pitchFamily="49" charset="0"/>
              </a:rPr>
              <a:t>modules:ro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</a:t>
            </a:r>
            <a:r>
              <a:rPr lang="en-US" sz="900" dirty="0" err="1">
                <a:latin typeface="Consolas" panose="020B0609020204030204" pitchFamily="49" charset="0"/>
              </a:rPr>
              <a:t>usr</a:t>
            </a:r>
            <a:r>
              <a:rPr lang="en-US" sz="900" dirty="0">
                <a:latin typeface="Consolas" panose="020B0609020204030204" pitchFamily="49" charset="0"/>
              </a:rPr>
              <a:t>:/host/</a:t>
            </a:r>
            <a:r>
              <a:rPr lang="en-US" sz="900" dirty="0" err="1">
                <a:latin typeface="Consolas" panose="020B0609020204030204" pitchFamily="49" charset="0"/>
              </a:rPr>
              <a:t>usr:ro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-v /</a:t>
            </a:r>
            <a:r>
              <a:rPr lang="en-US" sz="900" dirty="0" err="1">
                <a:latin typeface="Consolas" panose="020B0609020204030204" pitchFamily="49" charset="0"/>
              </a:rPr>
              <a:t>etc</a:t>
            </a:r>
            <a:r>
              <a:rPr lang="en-US" sz="900" dirty="0">
                <a:latin typeface="Consolas" panose="020B0609020204030204" pitchFamily="49" charset="0"/>
              </a:rPr>
              <a:t>:/host/</a:t>
            </a:r>
            <a:r>
              <a:rPr lang="en-US" sz="900" dirty="0" err="1">
                <a:latin typeface="Consolas" panose="020B0609020204030204" pitchFamily="49" charset="0"/>
              </a:rPr>
              <a:t>etc:ro</a:t>
            </a:r>
            <a:r>
              <a:rPr lang="en-US" sz="9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falcosecurity</a:t>
            </a:r>
            <a:r>
              <a:rPr lang="en-US" sz="900" dirty="0">
                <a:latin typeface="Consolas" panose="020B0609020204030204" pitchFamily="49" charset="0"/>
              </a:rPr>
              <a:t>/</a:t>
            </a:r>
            <a:r>
              <a:rPr lang="en-US" sz="900" dirty="0" err="1">
                <a:latin typeface="Consolas" panose="020B0609020204030204" pitchFamily="49" charset="0"/>
              </a:rPr>
              <a:t>falco:latest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9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D91-3757-49B4-82DB-BB0C8049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Ejecutar</a:t>
            </a:r>
            <a:r>
              <a:rPr lang="en-US" dirty="0"/>
              <a:t> event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3A4F-C311-4132-99E7-D0F4F41B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0212"/>
            <a:ext cx="7886700" cy="345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docker run -it --rm </a:t>
            </a:r>
            <a:r>
              <a:rPr lang="en-US" sz="1400" dirty="0" err="1">
                <a:latin typeface="Consolas" panose="020B0609020204030204" pitchFamily="49" charset="0"/>
              </a:rPr>
              <a:t>falcosecurity</a:t>
            </a:r>
            <a:r>
              <a:rPr lang="en-US" sz="1400" dirty="0">
                <a:latin typeface="Consolas" panose="020B0609020204030204" pitchFamily="49" charset="0"/>
              </a:rPr>
              <a:t>/event-generator run </a:t>
            </a:r>
            <a:r>
              <a:rPr lang="en-US" sz="1400" dirty="0" err="1">
                <a:latin typeface="Consolas" panose="020B0609020204030204" pitchFamily="49" charset="0"/>
              </a:rPr>
              <a:t>syscall</a:t>
            </a:r>
            <a:r>
              <a:rPr lang="en-US" sz="1400" dirty="0">
                <a:latin typeface="Consolas" panose="020B0609020204030204" pitchFamily="49" charset="0"/>
              </a:rPr>
              <a:t> --loop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634DC-7C91-4C1B-B09A-6E23D95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91" y="2711003"/>
            <a:ext cx="3951950" cy="27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86AB-145F-4B99-BDFB-7DFC4FB4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Utilidades</a:t>
            </a:r>
            <a:r>
              <a:rPr lang="en-US" dirty="0"/>
              <a:t> </a:t>
            </a:r>
            <a:r>
              <a:rPr lang="en-US" dirty="0" err="1"/>
              <a:t>nicho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39A1-0AB6-43EA-B15C-A39B418E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Falco Prometheus Exporter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Prometheus metrics for Falco security events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https://github.com/falcosecurity/falco-exporter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 rtl="0" fontAlgn="base">
              <a:spcBef>
                <a:spcPts val="0"/>
              </a:spcBef>
              <a:spcAft>
                <a:spcPts val="1000"/>
              </a:spcAft>
              <a:buNone/>
            </a:pPr>
            <a:endParaRPr lang="en-US" sz="1800" b="0" i="0" u="none" strike="noStrike" dirty="0">
              <a:solidFill>
                <a:srgbClr val="53565A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sz="1800" b="1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Falco PSP Convert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 err="1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 PSP to Falco rules to test them before enforcing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</a:rPr>
              <a:t>https://falco.org/docs/psp-support/</a:t>
            </a:r>
            <a:endParaRPr lang="en-US" sz="1800" b="0" i="0" u="none" strike="noStrike" dirty="0">
              <a:solidFill>
                <a:srgbClr val="53565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6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CBE-1867-4E51-90D6-7B18D299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de Falco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4534-D101-41FF-9395-1F78BCA1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20212"/>
            <a:ext cx="3209254" cy="3278154"/>
          </a:xfrm>
        </p:spPr>
        <p:txBody>
          <a:bodyPr/>
          <a:lstStyle/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Falco on Kind with Prometheus and Grafana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https://falco.org/blog/falco-kind-prometheus-grafana/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Detect CVE-2020-8557 using Falco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3"/>
              </a:rPr>
              <a:t>https://falco.org/blog/detect-cve-2020-8557/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098" name="Picture 2" descr="Falco dashboard">
            <a:extLst>
              <a:ext uri="{FF2B5EF4-FFF2-40B4-BE49-F238E27FC236}">
                <a16:creationId xmlns:a16="http://schemas.microsoft.com/office/drawing/2014/main" id="{BB8712C6-FD09-40CE-8F73-CD8B62D6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66" y="2216674"/>
            <a:ext cx="4817313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6714-744F-4D12-89A5-7A2B83BC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Falco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7C5C-0745-4ACF-990F-A7F43893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Shopify, enforcing runtime security with Falco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Upcoming talk at </a:t>
            </a:r>
            <a:r>
              <a:rPr lang="en-US" sz="1800" b="0" i="0" u="none" strike="noStrike" dirty="0" err="1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Kubecon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 2020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2"/>
              </a:rPr>
              <a:t>https://events.linuxfoundation.org/kubecon-cloudnativecon-europe/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  <a:hlinkClick r:id="rId2"/>
              </a:rPr>
            </a:b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 fontAlgn="base">
              <a:spcBef>
                <a:spcPts val="4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Runtime Security in Rancher with Falco</a:t>
            </a:r>
            <a:b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sng" strike="noStrike" dirty="0">
                <a:solidFill>
                  <a:srgbClr val="00AEC7"/>
                </a:solidFill>
                <a:effectLst/>
                <a:latin typeface="Arial" panose="020B0604020202020204" pitchFamily="34" charset="0"/>
                <a:hlinkClick r:id="rId3"/>
              </a:rPr>
              <a:t>https://rancher.com/blog/2020/runtime-security-with-falco/</a:t>
            </a:r>
            <a:r>
              <a:rPr lang="en-US" sz="1800" b="0" i="0" u="none" strike="noStrike" dirty="0">
                <a:solidFill>
                  <a:srgbClr val="53565A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573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Montserrat</vt:lpstr>
      <vt:lpstr>Tema de Office</vt:lpstr>
      <vt:lpstr>Utilidades adicionales para Falco</vt:lpstr>
      <vt:lpstr>Falco: Utilidades adicionales, webs y artículos de referencia, demo uso con Docker</vt:lpstr>
      <vt:lpstr>Cloud Native Security Hub</vt:lpstr>
      <vt:lpstr>Utilidades más interesantes</vt:lpstr>
      <vt:lpstr>Ejemplo: Instalar Falco con Docker</vt:lpstr>
      <vt:lpstr>Ejemplo: Ejecutar event generator </vt:lpstr>
      <vt:lpstr>Utilidades nicho</vt:lpstr>
      <vt:lpstr>Blog de Falco</vt:lpstr>
      <vt:lpstr>Artículos externos sobre Falco</vt:lpstr>
      <vt:lpstr>Artículos de Sysdig sobre Falco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</cp:lastModifiedBy>
  <cp:revision>110</cp:revision>
  <dcterms:created xsi:type="dcterms:W3CDTF">2012-07-30T22:48:03Z</dcterms:created>
  <dcterms:modified xsi:type="dcterms:W3CDTF">2020-12-30T07:25:17Z</dcterms:modified>
</cp:coreProperties>
</file>