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/>
    <p:restoredTop sz="94671"/>
  </p:normalViewPr>
  <p:slideViewPr>
    <p:cSldViewPr snapToGrid="0" snapToObjects="1">
      <p:cViewPr>
        <p:scale>
          <a:sx n="96" d="100"/>
          <a:sy n="96" d="100"/>
        </p:scale>
        <p:origin x="496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89FA-50D8-354D-86B3-B3BAD19D129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02CF-6E95-4C48-86B4-B29224DE3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02CF-6E95-4C48-86B4-B29224DE38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02CF-6E95-4C48-86B4-B29224DE38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4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0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8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7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8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8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9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4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8E782-94D4-8C48-A7BC-624F05CD289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A3B8F2-8A02-694F-A23C-A570656350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B9C59-7303-7D44-919C-F01B6529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948184" cy="2380828"/>
          </a:xfrm>
        </p:spPr>
        <p:txBody>
          <a:bodyPr>
            <a:normAutofit/>
          </a:bodyPr>
          <a:lstStyle/>
          <a:p>
            <a:r>
              <a:rPr lang="en-US" sz="4800" dirty="0"/>
              <a:t>La Sociedad del </a:t>
            </a:r>
            <a:r>
              <a:rPr lang="es-ES_tradnl" sz="4800" dirty="0"/>
              <a:t>conocimiento</a:t>
            </a:r>
          </a:p>
        </p:txBody>
      </p: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ll">
            <a:extLst>
              <a:ext uri="{FF2B5EF4-FFF2-40B4-BE49-F238E27FC236}">
                <a16:creationId xmlns:a16="http://schemas.microsoft.com/office/drawing/2014/main" id="{BA2A10B9-97B4-44F0-8C7E-581E1D3CD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2667" y="736132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5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1BD7-2EBE-324D-A0B6-A8815F41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_tradnl" noProof="0" dirty="0"/>
              <a:t>Conocimiento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BBA2-E5C7-6540-AFAD-828ECFCC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642832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El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de la </a:t>
            </a:r>
            <a:r>
              <a:rPr lang="en-US" dirty="0" err="1"/>
              <a:t>actividad</a:t>
            </a:r>
            <a:r>
              <a:rPr lang="en-US" dirty="0"/>
              <a:t> social, </a:t>
            </a:r>
            <a:r>
              <a:rPr lang="en-US" dirty="0" err="1"/>
              <a:t>puesto</a:t>
            </a:r>
            <a:r>
              <a:rPr lang="en-US" dirty="0"/>
              <a:t> que se produce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interacción</a:t>
            </a:r>
            <a:r>
              <a:rPr lang="en-US" dirty="0"/>
              <a:t> entre </a:t>
            </a:r>
            <a:r>
              <a:rPr lang="en-US" dirty="0" err="1"/>
              <a:t>individuos</a:t>
            </a:r>
            <a:r>
              <a:rPr lang="en-US" dirty="0"/>
              <a:t> se </a:t>
            </a:r>
            <a:r>
              <a:rPr lang="en-US" dirty="0" err="1"/>
              <a:t>proponen</a:t>
            </a:r>
            <a:r>
              <a:rPr lang="en-US" dirty="0"/>
              <a:t> resolver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o </a:t>
            </a:r>
            <a:r>
              <a:rPr lang="en-US" dirty="0" err="1"/>
              <a:t>colectivos</a:t>
            </a:r>
            <a:r>
              <a:rPr lang="en-US" dirty="0"/>
              <a:t> o que se </a:t>
            </a:r>
            <a:r>
              <a:rPr lang="es-ES_tradnl" dirty="0"/>
              <a:t>proponen</a:t>
            </a:r>
            <a:r>
              <a:rPr lang="en-US" dirty="0"/>
              <a:t> </a:t>
            </a: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relaciones</a:t>
            </a:r>
            <a:r>
              <a:rPr lang="en-US" dirty="0"/>
              <a:t> </a:t>
            </a:r>
            <a:r>
              <a:rPr lang="en-US" dirty="0" err="1"/>
              <a:t>sociales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lo que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sentido</a:t>
            </a:r>
            <a:r>
              <a:rPr lang="en-US" dirty="0"/>
              <a:t> de </a:t>
            </a:r>
            <a:r>
              <a:rPr lang="en-US" dirty="0" err="1"/>
              <a:t>interactividad</a:t>
            </a:r>
            <a:r>
              <a:rPr lang="en-US" dirty="0"/>
              <a:t>, la </a:t>
            </a:r>
            <a:r>
              <a:rPr lang="en-US" dirty="0" err="1"/>
              <a:t>sociedad</a:t>
            </a:r>
            <a:r>
              <a:rPr lang="en-US" dirty="0"/>
              <a:t> </a:t>
            </a:r>
            <a:r>
              <a:rPr lang="en-US" dirty="0" err="1"/>
              <a:t>requiere</a:t>
            </a:r>
            <a:r>
              <a:rPr lang="en-US" dirty="0"/>
              <a:t> del </a:t>
            </a:r>
            <a:r>
              <a:rPr lang="en-US" dirty="0" err="1"/>
              <a:t>conocimeinto</a:t>
            </a:r>
            <a:r>
              <a:rPr lang="en-US" dirty="0"/>
              <a:t> para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existiendo</a:t>
            </a:r>
            <a:r>
              <a:rPr lang="en-US" dirty="0"/>
              <a:t> y para </a:t>
            </a:r>
            <a:r>
              <a:rPr lang="en-US" dirty="0" err="1"/>
              <a:t>mantener</a:t>
            </a:r>
            <a:r>
              <a:rPr lang="en-US" dirty="0"/>
              <a:t> el </a:t>
            </a:r>
            <a:r>
              <a:rPr lang="en-US" dirty="0" err="1"/>
              <a:t>sentido</a:t>
            </a:r>
            <a:r>
              <a:rPr lang="en-US" dirty="0"/>
              <a:t> de </a:t>
            </a:r>
            <a:r>
              <a:rPr lang="en-US" dirty="0" err="1"/>
              <a:t>historicidad</a:t>
            </a:r>
            <a:r>
              <a:rPr lang="en-US" dirty="0"/>
              <a:t> y de </a:t>
            </a:r>
            <a:r>
              <a:rPr lang="en-US" dirty="0" err="1"/>
              <a:t>dinamica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cultura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B196E-AC20-6848-9215-E3AD69CCE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015735"/>
            <a:ext cx="4960443" cy="29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3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33CF-8B69-7844-A986-A6777E7A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_tradnl" dirty="0"/>
              <a:t>Conocimiento como concepto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63D17-9BED-2D45-AA99-0A640830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52116"/>
            <a:ext cx="4960443" cy="27778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B102-F8D4-204B-8793-33FB3607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lang="es-ES_tradnl" sz="2400" dirty="0"/>
              <a:t>Es la capacidad humana para formar objetos mentales, acerca del mundo, de los hombres y del conocimiento mismo, el cual construye una nueva relación con el mundo y con los hombres, dentro de un contexto social, en donde pasa a ser estimado como valioso.</a:t>
            </a:r>
          </a:p>
        </p:txBody>
      </p:sp>
    </p:spTree>
    <p:extLst>
      <p:ext uri="{BB962C8B-B14F-4D97-AF65-F5344CB8AC3E}">
        <p14:creationId xmlns:p14="http://schemas.microsoft.com/office/powerpoint/2010/main" val="97518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0E64-910D-6743-A47D-BB916BA4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Sociedad del conocimiento orientaciones 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4760-9EDB-5942-9551-EEB94A98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/>
              <a:t>Investigan las bases de sus creencias sobre el hombre y la sociedad.</a:t>
            </a:r>
          </a:p>
          <a:p>
            <a:r>
              <a:rPr lang="es-ES_tradnl" dirty="0"/>
              <a:t>Se guían por normas objetivas de verificación y, en la educación superior, siguen reglas científicas de comprobación y deducción en la investigación</a:t>
            </a:r>
          </a:p>
          <a:p>
            <a:r>
              <a:rPr lang="es-ES_tradnl" dirty="0"/>
              <a:t>Dedican importantes recursos a esa investigación,  y cuentan por tanto con una amplia reserva de conocimientos.</a:t>
            </a:r>
          </a:p>
          <a:p>
            <a:r>
              <a:rPr lang="es-ES_tradnl" dirty="0"/>
              <a:t>Acumulan, organizan e interpretan el conocimiento en un esfuerzo constante para sacar consecuencias de utilidad inmediata.</a:t>
            </a:r>
          </a:p>
          <a:p>
            <a:r>
              <a:rPr lang="es-ES_tradnl" dirty="0"/>
              <a:t>Emplean ese conocimiento para iluminar sus valores y metas, </a:t>
            </a:r>
            <a:r>
              <a:rPr lang="es-ES_tradnl" dirty="0" err="1"/>
              <a:t>asi</a:t>
            </a:r>
            <a:r>
              <a:rPr lang="es-ES_tradnl" dirty="0"/>
              <a:t> como para avanzar en ellos.</a:t>
            </a:r>
          </a:p>
        </p:txBody>
      </p:sp>
    </p:spTree>
    <p:extLst>
      <p:ext uri="{BB962C8B-B14F-4D97-AF65-F5344CB8AC3E}">
        <p14:creationId xmlns:p14="http://schemas.microsoft.com/office/powerpoint/2010/main" val="205141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E3E6-B932-4946-8762-2EDC3DD2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Propuestas entre conocimiento y comportamiento ético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FE47-6B9D-E04A-8166-45571C3F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/>
              <a:t>Actualización y formación permanente del profesionista en los avances de investigación y tecnología.</a:t>
            </a:r>
          </a:p>
          <a:p>
            <a:r>
              <a:rPr lang="es-ES_tradnl" dirty="0"/>
              <a:t>El conocimiento, en la sociedad actual, es ampliamente difundido y muchos sectores de la sociedad pueden acceder a el.</a:t>
            </a:r>
          </a:p>
          <a:p>
            <a:r>
              <a:rPr lang="es-ES_tradnl" dirty="0"/>
              <a:t>A la vez que la investigación científica avanza, el conocimiento se especializa y se profundiza en las diversas áreas.</a:t>
            </a:r>
          </a:p>
          <a:p>
            <a:r>
              <a:rPr lang="es-ES_tradnl" dirty="0"/>
              <a:t>El trabajo profesional, como muchas de las actividades cotidianas, requiere del uso de tecnologías de información y comunicación para desempeñarse.</a:t>
            </a:r>
          </a:p>
          <a:p>
            <a:r>
              <a:rPr lang="es-ES_tradnl" dirty="0"/>
              <a:t>El sistema de reconocimientos con base en la actualización de acreditaciones que se otorgan por organismos especializados para este fin.</a:t>
            </a:r>
          </a:p>
          <a:p>
            <a:r>
              <a:rPr lang="es-ES_tradnl" dirty="0"/>
              <a:t>La sociedad del conocimiento se presenta como un nuevo ambiente social que orienta al individuo a asumir nuevos comportamientos éticos.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732774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{DF541F0E-3ACC-304E-8EC5-8EA170E9898A}tf10001119</Template>
  <TotalTime>109</TotalTime>
  <Words>348</Words>
  <Application>Microsoft Macintosh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La Sociedad del conocimiento</vt:lpstr>
      <vt:lpstr>Conocimiento</vt:lpstr>
      <vt:lpstr>Conocimiento como concepto</vt:lpstr>
      <vt:lpstr>Sociedad del conocimiento orientaciones básicas</vt:lpstr>
      <vt:lpstr>Propuestas entre conocimiento y comportamiento ético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Sociedad del conocimiento</dc:title>
  <dc:creator>Vicente Cantú</dc:creator>
  <cp:lastModifiedBy>Vicente Cantú</cp:lastModifiedBy>
  <cp:revision>4</cp:revision>
  <dcterms:created xsi:type="dcterms:W3CDTF">2018-10-10T01:48:54Z</dcterms:created>
  <dcterms:modified xsi:type="dcterms:W3CDTF">2018-10-10T03:38:49Z</dcterms:modified>
</cp:coreProperties>
</file>