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8.xml" ContentType="application/vnd.openxmlformats-officedocument.themeOverr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73" r:id="rId2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333CC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0" autoAdjust="0"/>
    <p:restoredTop sz="94600" autoAdjust="0"/>
  </p:normalViewPr>
  <p:slideViewPr>
    <p:cSldViewPr>
      <p:cViewPr>
        <p:scale>
          <a:sx n="66" d="100"/>
          <a:sy n="66" d="100"/>
        </p:scale>
        <p:origin x="-14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26" y="-84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4BF1-90CD-4994-80D7-B6A10D7E43D3}" type="datetimeFigureOut">
              <a:rPr lang="pt-BR" smtClean="0"/>
              <a:pPr/>
              <a:t>22/09/2016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778-779E-466F-936F-AA822415B6E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14991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F83A60-A70A-4C35-A759-A44B98CEA1FA}" type="datetimeFigureOut">
              <a:rPr lang="pt-BR" smtClean="0"/>
              <a:pPr/>
              <a:t>22/09/2016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D5EFA9-A741-46AB-8557-ED62BC726E3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2560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378A-298C-4171-BBCA-7539D2BF46E1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9580199-F511-47B0-8E84-499637128E84}" type="slidenum">
              <a:rPr lang="pt-BR" smtClean="0">
                <a:solidFill>
                  <a:prstClr val="black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7F44-C129-4B69-BF24-F0D0DBD7AC0A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0751-9D60-432F-AC43-A5A60972E457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989F-F624-4792-8EE8-7E3AA77E24F7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F6EA-57D3-4910-8A97-092E4916FFF7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5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E910-3852-4039-A701-A4ED66B428F8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A31D-7463-4A91-94F3-1178A3EB4448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E579-4380-479B-9AF6-8A2BBAD1061C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828800"/>
            <a:ext cx="2076450" cy="4267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6076950" cy="4267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3C22-8A2D-4712-8D76-BD97299AC4A5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8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fld id="{DB7DAC3F-FC06-4846-91B5-C2DC74526F3B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6808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GppCom  -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73" r:id="rId10"/>
    <p:sldLayoutId id="214748365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Exercício para o </a:t>
            </a: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Relatório</a:t>
            </a:r>
            <a:endParaRPr lang="pt-BR" sz="28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692696"/>
            <a:ext cx="8712968" cy="5616624"/>
          </a:xfrm>
        </p:spPr>
        <p:txBody>
          <a:bodyPr/>
          <a:lstStyle/>
          <a:p>
            <a:pPr>
              <a:buNone/>
            </a:pPr>
            <a:r>
              <a:rPr lang="pt-BR" sz="2400" b="1" dirty="0" smtClean="0"/>
              <a:t>Modulação 4-PSK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Edite o GRC para realizar o </a:t>
            </a:r>
            <a:r>
              <a:rPr lang="pt-BR" sz="2400" dirty="0" err="1" smtClean="0"/>
              <a:t>loopback</a:t>
            </a:r>
            <a:r>
              <a:rPr lang="pt-BR" sz="2400" dirty="0" smtClean="0"/>
              <a:t> 4-PSK e 8-PSK;</a:t>
            </a:r>
          </a:p>
          <a:p>
            <a:r>
              <a:rPr lang="pt-BR" sz="2400" dirty="0" smtClean="0"/>
              <a:t>Deve-se mudar tanto a modulação quanto a </a:t>
            </a:r>
            <a:r>
              <a:rPr lang="pt-BR" sz="2400" dirty="0" err="1" smtClean="0"/>
              <a:t>demodulação</a:t>
            </a:r>
            <a:r>
              <a:rPr lang="pt-BR" sz="2400" dirty="0" smtClean="0"/>
              <a:t>, contudo, tenha mais cuidado com o bloco de </a:t>
            </a:r>
            <a:r>
              <a:rPr lang="pt-BR" sz="2400" dirty="0" err="1" smtClean="0"/>
              <a:t>demodulação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Se necessário, tente usar blocos prontos;</a:t>
            </a:r>
          </a:p>
          <a:p>
            <a:r>
              <a:rPr lang="pt-BR" sz="2400" dirty="0" smtClean="0"/>
              <a:t>Uma busca na internet pode ajudar significativamente.</a:t>
            </a:r>
          </a:p>
          <a:p>
            <a:r>
              <a:rPr lang="pt-BR" sz="2400" b="1" dirty="0" smtClean="0"/>
              <a:t>Mostrar gráficos de constelação para dois valores de </a:t>
            </a:r>
            <a:r>
              <a:rPr lang="pt-BR" sz="2400" b="1" dirty="0" err="1" smtClean="0"/>
              <a:t>Eb</a:t>
            </a:r>
            <a:r>
              <a:rPr lang="pt-BR" sz="2400" b="1" dirty="0" smtClean="0"/>
              <a:t>/No (um alto e um baixo);</a:t>
            </a:r>
          </a:p>
          <a:p>
            <a:r>
              <a:rPr lang="pt-BR" sz="2400" b="1" dirty="0" smtClean="0"/>
              <a:t>Mostrar BER de dois valores de </a:t>
            </a:r>
            <a:r>
              <a:rPr lang="pt-BR" sz="2400" b="1" dirty="0" err="1" smtClean="0"/>
              <a:t>Eb</a:t>
            </a:r>
            <a:r>
              <a:rPr lang="pt-BR" sz="2400" b="1" dirty="0" smtClean="0"/>
              <a:t>/No e comparar com o valor teórico.</a:t>
            </a:r>
          </a:p>
          <a:p>
            <a:endParaRPr lang="pt-BR" sz="2400" dirty="0" smtClean="0"/>
          </a:p>
          <a:p>
            <a:endParaRPr lang="pt-BR" sz="2400" baseline="-25000" dirty="0" smtClean="0"/>
          </a:p>
        </p:txBody>
      </p:sp>
      <p:pic>
        <p:nvPicPr>
          <p:cNvPr id="6" name="Picture 2" descr="http://www.acasper.org/wp-content/uploads/2011/11/doublePrecisionIntegratorCent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0138" y="4581128"/>
            <a:ext cx="2688298" cy="20162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02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at work design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D9"/>
        </a:lt1>
        <a:dk2>
          <a:srgbClr val="000000"/>
        </a:dk2>
        <a:lt2>
          <a:srgbClr val="7F7F7D"/>
        </a:lt2>
        <a:accent1>
          <a:srgbClr val="DEDACF"/>
        </a:accent1>
        <a:accent2>
          <a:srgbClr val="536D89"/>
        </a:accent2>
        <a:accent3>
          <a:srgbClr val="FFFFE9"/>
        </a:accent3>
        <a:accent4>
          <a:srgbClr val="404040"/>
        </a:accent4>
        <a:accent5>
          <a:srgbClr val="ECEAE4"/>
        </a:accent5>
        <a:accent6>
          <a:srgbClr val="4A627C"/>
        </a:accent6>
        <a:hlink>
          <a:srgbClr val="943C35"/>
        </a:hlink>
        <a:folHlink>
          <a:srgbClr val="6340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EAED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EF3F4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5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6666"/>
        </a:dk1>
        <a:lt1>
          <a:srgbClr val="FFFFFF"/>
        </a:lt1>
        <a:dk2>
          <a:srgbClr val="000000"/>
        </a:dk2>
        <a:lt2>
          <a:srgbClr val="333333"/>
        </a:lt2>
        <a:accent1>
          <a:srgbClr val="D7DCC8"/>
        </a:accent1>
        <a:accent2>
          <a:srgbClr val="8DC6FF"/>
        </a:accent2>
        <a:accent3>
          <a:srgbClr val="FFFFFF"/>
        </a:accent3>
        <a:accent4>
          <a:srgbClr val="565656"/>
        </a:accent4>
        <a:accent5>
          <a:srgbClr val="E8EBE0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8572B"/>
        </a:dk1>
        <a:lt1>
          <a:srgbClr val="FFFFFF"/>
        </a:lt1>
        <a:dk2>
          <a:srgbClr val="808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FF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66633"/>
        </a:dk1>
        <a:lt1>
          <a:srgbClr val="008080"/>
        </a:lt1>
        <a:dk2>
          <a:srgbClr val="808000"/>
        </a:dk2>
        <a:lt2>
          <a:srgbClr val="005A58"/>
        </a:lt2>
        <a:accent1>
          <a:srgbClr val="B5C6B3"/>
        </a:accent1>
        <a:accent2>
          <a:srgbClr val="FFA962"/>
        </a:accent2>
        <a:accent3>
          <a:srgbClr val="AAC0C0"/>
        </a:accent3>
        <a:accent4>
          <a:srgbClr val="56562A"/>
        </a:accent4>
        <a:accent5>
          <a:srgbClr val="D7DFD6"/>
        </a:accent5>
        <a:accent6>
          <a:srgbClr val="E79958"/>
        </a:accent6>
        <a:hlink>
          <a:srgbClr val="FFEFCE"/>
        </a:hlink>
        <a:folHlink>
          <a:srgbClr val="A74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A28E73"/>
        </a:lt1>
        <a:dk2>
          <a:srgbClr val="000099"/>
        </a:dk2>
        <a:lt2>
          <a:srgbClr val="D2C368"/>
        </a:lt2>
        <a:accent1>
          <a:srgbClr val="D1EBEA"/>
        </a:accent1>
        <a:accent2>
          <a:srgbClr val="CEC975"/>
        </a:accent2>
        <a:accent3>
          <a:srgbClr val="AAAACA"/>
        </a:accent3>
        <a:accent4>
          <a:srgbClr val="8A7861"/>
        </a:accent4>
        <a:accent5>
          <a:srgbClr val="E5F3F3"/>
        </a:accent5>
        <a:accent6>
          <a:srgbClr val="BAB669"/>
        </a:accent6>
        <a:hlink>
          <a:srgbClr val="7EBA93"/>
        </a:hlink>
        <a:folHlink>
          <a:srgbClr val="F09D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969696"/>
        </a:lt1>
        <a:dk2>
          <a:srgbClr val="000000"/>
        </a:dk2>
        <a:lt2>
          <a:srgbClr val="517FA1"/>
        </a:lt2>
        <a:accent1>
          <a:srgbClr val="F3F5DD"/>
        </a:accent1>
        <a:accent2>
          <a:srgbClr val="CB4B0A"/>
        </a:accent2>
        <a:accent3>
          <a:srgbClr val="AAAAAA"/>
        </a:accent3>
        <a:accent4>
          <a:srgbClr val="7F7F7F"/>
        </a:accent4>
        <a:accent5>
          <a:srgbClr val="F8F9EB"/>
        </a:accent5>
        <a:accent6>
          <a:srgbClr val="B84308"/>
        </a:accent6>
        <a:hlink>
          <a:srgbClr val="D4B224"/>
        </a:hlink>
        <a:folHlink>
          <a:srgbClr val="D58E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5C1F00"/>
        </a:dk1>
        <a:lt1>
          <a:srgbClr val="8FA418"/>
        </a:lt1>
        <a:dk2>
          <a:srgbClr val="800000"/>
        </a:dk2>
        <a:lt2>
          <a:srgbClr val="A89546"/>
        </a:lt2>
        <a:accent1>
          <a:srgbClr val="EDF6BE"/>
        </a:accent1>
        <a:accent2>
          <a:srgbClr val="ADBC00"/>
        </a:accent2>
        <a:accent3>
          <a:srgbClr val="C0AAAA"/>
        </a:accent3>
        <a:accent4>
          <a:srgbClr val="798B13"/>
        </a:accent4>
        <a:accent5>
          <a:srgbClr val="F4FADB"/>
        </a:accent5>
        <a:accent6>
          <a:srgbClr val="9CAA00"/>
        </a:accent6>
        <a:hlink>
          <a:srgbClr val="FF7500"/>
        </a:hlink>
        <a:folHlink>
          <a:srgbClr val="3E5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4434</TotalTime>
  <Words>83</Words>
  <Application>Microsoft Office PowerPoint</Application>
  <PresentationFormat>Apresentação na tela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Technology at work design template</vt:lpstr>
      <vt:lpstr>Exercício para o Relatório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creator>Elder</dc:creator>
  <cp:lastModifiedBy>Vicente Sousa</cp:lastModifiedBy>
  <cp:revision>873</cp:revision>
  <dcterms:created xsi:type="dcterms:W3CDTF">2010-09-08T14:21:37Z</dcterms:created>
  <dcterms:modified xsi:type="dcterms:W3CDTF">2016-09-23T00:11:04Z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TC010721571046</vt:lpwstr>
  </property>
</Properties>
</file>