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1C7EB-2895-4703-BF9C-E181A6744234}" type="datetimeFigureOut">
              <a:rPr lang="pt-BR" smtClean="0"/>
              <a:pPr/>
              <a:t>25/08/2016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379F-B372-4EEF-BA6C-72086722598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1C7EB-2895-4703-BF9C-E181A6744234}" type="datetimeFigureOut">
              <a:rPr lang="pt-BR" smtClean="0"/>
              <a:pPr/>
              <a:t>25/08/2016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379F-B372-4EEF-BA6C-72086722598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1C7EB-2895-4703-BF9C-E181A6744234}" type="datetimeFigureOut">
              <a:rPr lang="pt-BR" smtClean="0"/>
              <a:pPr/>
              <a:t>25/08/2016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379F-B372-4EEF-BA6C-72086722598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1C7EB-2895-4703-BF9C-E181A6744234}" type="datetimeFigureOut">
              <a:rPr lang="pt-BR" smtClean="0"/>
              <a:pPr/>
              <a:t>25/08/2016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379F-B372-4EEF-BA6C-72086722598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1C7EB-2895-4703-BF9C-E181A6744234}" type="datetimeFigureOut">
              <a:rPr lang="pt-BR" smtClean="0"/>
              <a:pPr/>
              <a:t>25/08/2016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379F-B372-4EEF-BA6C-72086722598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1C7EB-2895-4703-BF9C-E181A6744234}" type="datetimeFigureOut">
              <a:rPr lang="pt-BR" smtClean="0"/>
              <a:pPr/>
              <a:t>25/08/2016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379F-B372-4EEF-BA6C-72086722598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1C7EB-2895-4703-BF9C-E181A6744234}" type="datetimeFigureOut">
              <a:rPr lang="pt-BR" smtClean="0"/>
              <a:pPr/>
              <a:t>25/08/2016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379F-B372-4EEF-BA6C-72086722598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1C7EB-2895-4703-BF9C-E181A6744234}" type="datetimeFigureOut">
              <a:rPr lang="pt-BR" smtClean="0"/>
              <a:pPr/>
              <a:t>25/08/2016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379F-B372-4EEF-BA6C-72086722598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1C7EB-2895-4703-BF9C-E181A6744234}" type="datetimeFigureOut">
              <a:rPr lang="pt-BR" smtClean="0"/>
              <a:pPr/>
              <a:t>25/08/2016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379F-B372-4EEF-BA6C-72086722598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1C7EB-2895-4703-BF9C-E181A6744234}" type="datetimeFigureOut">
              <a:rPr lang="pt-BR" smtClean="0"/>
              <a:pPr/>
              <a:t>25/08/2016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379F-B372-4EEF-BA6C-72086722598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1C7EB-2895-4703-BF9C-E181A6744234}" type="datetimeFigureOut">
              <a:rPr lang="pt-BR" smtClean="0"/>
              <a:pPr/>
              <a:t>25/08/2016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379F-B372-4EEF-BA6C-72086722598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1C7EB-2895-4703-BF9C-E181A6744234}" type="datetimeFigureOut">
              <a:rPr lang="pt-BR" smtClean="0"/>
              <a:pPr/>
              <a:t>25/08/2016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3379F-B372-4EEF-BA6C-72086722598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Teorema do limite central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Vicente Sousa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r>
              <a:rPr lang="en-US" dirty="0" smtClean="0"/>
              <a:t>Soma do </a:t>
            </a:r>
            <a:r>
              <a:rPr lang="en-US" dirty="0" err="1" smtClean="0"/>
              <a:t>resultados</a:t>
            </a:r>
            <a:r>
              <a:rPr lang="en-US" dirty="0" smtClean="0"/>
              <a:t> de </a:t>
            </a:r>
            <a:r>
              <a:rPr lang="en-US" dirty="0" err="1" smtClean="0"/>
              <a:t>lançamentos</a:t>
            </a:r>
            <a:r>
              <a:rPr lang="en-US" dirty="0" smtClean="0"/>
              <a:t> </a:t>
            </a:r>
            <a:r>
              <a:rPr lang="en-US" dirty="0" err="1" smtClean="0"/>
              <a:t>independentes</a:t>
            </a:r>
            <a:r>
              <a:rPr lang="en-US" dirty="0" smtClean="0"/>
              <a:t> de um dado </a:t>
            </a:r>
          </a:p>
          <a:p>
            <a:pPr lvl="1"/>
            <a:r>
              <a:rPr lang="en-US" dirty="0" err="1" smtClean="0"/>
              <a:t>Número</a:t>
            </a:r>
            <a:r>
              <a:rPr lang="en-US" dirty="0" smtClean="0"/>
              <a:t> de somas: </a:t>
            </a:r>
            <a:r>
              <a:rPr lang="en-US" dirty="0" err="1" smtClean="0"/>
              <a:t>parâmetro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endParaRPr lang="pt-BR" i="1" dirty="0" smtClean="0"/>
          </a:p>
          <a:p>
            <a:pPr lvl="1"/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lançamentos</a:t>
            </a:r>
            <a:r>
              <a:rPr lang="en-US" dirty="0" smtClean="0"/>
              <a:t> de </a:t>
            </a:r>
            <a:r>
              <a:rPr lang="en-US" i="1" dirty="0" smtClean="0"/>
              <a:t>n</a:t>
            </a:r>
            <a:r>
              <a:rPr lang="en-US" dirty="0" smtClean="0"/>
              <a:t> somas: 10000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pt-BR" dirty="0" smtClean="0"/>
              <a:t>Experimento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pt-BR" dirty="0" smtClean="0"/>
              <a:t>n</a:t>
            </a:r>
            <a:r>
              <a:rPr lang="pt-BR" dirty="0" smtClean="0"/>
              <a:t> = 1</a:t>
            </a:r>
          </a:p>
          <a:p>
            <a:pPr lvl="1"/>
            <a:r>
              <a:rPr lang="pt-BR" dirty="0" smtClean="0"/>
              <a:t>PDF de um vetor de 10000 valores;</a:t>
            </a:r>
          </a:p>
          <a:p>
            <a:r>
              <a:rPr lang="pt-BR" dirty="0" smtClean="0"/>
              <a:t>n</a:t>
            </a:r>
            <a:r>
              <a:rPr lang="pt-BR" dirty="0" smtClean="0"/>
              <a:t> = 2 </a:t>
            </a:r>
          </a:p>
          <a:p>
            <a:pPr lvl="1"/>
            <a:r>
              <a:rPr lang="pt-BR" dirty="0" smtClean="0"/>
              <a:t>PDF </a:t>
            </a:r>
            <a:r>
              <a:rPr lang="pt-BR" dirty="0" smtClean="0"/>
              <a:t>de um vetor de 10000 </a:t>
            </a:r>
            <a:r>
              <a:rPr lang="pt-BR" dirty="0" smtClean="0"/>
              <a:t>valores. Cada valor é a soma do lançamento de </a:t>
            </a:r>
            <a:r>
              <a:rPr lang="pt-BR" b="1" dirty="0" smtClean="0"/>
              <a:t>dois</a:t>
            </a:r>
            <a:r>
              <a:rPr lang="pt-BR" dirty="0" smtClean="0"/>
              <a:t> dados;</a:t>
            </a:r>
            <a:endParaRPr lang="pt-BR" dirty="0" smtClean="0"/>
          </a:p>
          <a:p>
            <a:r>
              <a:rPr lang="pt-BR" dirty="0" smtClean="0"/>
              <a:t>n </a:t>
            </a:r>
            <a:r>
              <a:rPr lang="pt-BR" dirty="0" smtClean="0"/>
              <a:t>= 10 </a:t>
            </a:r>
            <a:endParaRPr lang="pt-BR" dirty="0" smtClean="0"/>
          </a:p>
          <a:p>
            <a:pPr lvl="1"/>
            <a:r>
              <a:rPr lang="pt-BR" dirty="0" smtClean="0"/>
              <a:t>PDF de um vetor de 10000 valores. Cada valor é a soma do lançamento de </a:t>
            </a:r>
            <a:r>
              <a:rPr lang="pt-BR" b="1" dirty="0" smtClean="0"/>
              <a:t>dez</a:t>
            </a:r>
            <a:r>
              <a:rPr lang="pt-BR" dirty="0" smtClean="0"/>
              <a:t> </a:t>
            </a:r>
            <a:r>
              <a:rPr lang="pt-BR" dirty="0" smtClean="0"/>
              <a:t>dados;</a:t>
            </a:r>
          </a:p>
          <a:p>
            <a:pPr lvl="1"/>
            <a:endParaRPr lang="pt-BR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7918"/>
          <a:stretch>
            <a:fillRect/>
          </a:stretch>
        </p:blipFill>
        <p:spPr bwMode="auto">
          <a:xfrm>
            <a:off x="0" y="1074304"/>
            <a:ext cx="9144000" cy="473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87</Words>
  <Application>Microsoft Office PowerPoint</Application>
  <PresentationFormat>Apresentação na tela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Teorema do limite central</vt:lpstr>
      <vt:lpstr>Experimento</vt:lpstr>
      <vt:lpstr>Experimento</vt:lpstr>
      <vt:lpstr>Resultado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Teorema do limite central</dc:title>
  <dc:creator>Vicente Sousa</dc:creator>
  <cp:lastModifiedBy>Vicente Sousa</cp:lastModifiedBy>
  <cp:revision>12</cp:revision>
  <dcterms:created xsi:type="dcterms:W3CDTF">2016-08-12T10:02:34Z</dcterms:created>
  <dcterms:modified xsi:type="dcterms:W3CDTF">2016-08-25T17:17:11Z</dcterms:modified>
</cp:coreProperties>
</file>