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9" r:id="rId2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3" autoAdjust="0"/>
    <p:restoredTop sz="94600" autoAdjust="0"/>
  </p:normalViewPr>
  <p:slideViewPr>
    <p:cSldViewPr>
      <p:cViewPr>
        <p:scale>
          <a:sx n="66" d="100"/>
          <a:sy n="66" d="100"/>
        </p:scale>
        <p:origin x="-135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1499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2560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</a:t>
            </a:r>
            <a:r>
              <a:rPr lang="pt-BR" dirty="0" err="1" smtClean="0"/>
              <a:t>hands-on</a:t>
            </a:r>
            <a:r>
              <a:rPr lang="pt-BR" smtClean="0"/>
              <a:t> 4 - parte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Experimento 01: Criar um script em </a:t>
            </a:r>
            <a:r>
              <a:rPr lang="pt-BR" sz="2400" b="1" dirty="0" err="1" smtClean="0"/>
              <a:t>python</a:t>
            </a:r>
            <a:r>
              <a:rPr lang="pt-BR" sz="2400" b="1" dirty="0" smtClean="0"/>
              <a:t> para simular o 4-PSK e o 8-PSK</a:t>
            </a:r>
          </a:p>
          <a:p>
            <a:pPr lvl="1"/>
            <a:r>
              <a:rPr lang="pt-BR" sz="2000" dirty="0" smtClean="0"/>
              <a:t>Pode mudar diretamente o código em </a:t>
            </a:r>
            <a:r>
              <a:rPr lang="pt-BR" sz="2000" dirty="0" err="1" smtClean="0"/>
              <a:t>python</a:t>
            </a:r>
            <a:endParaRPr lang="pt-BR" sz="2000" dirty="0" smtClean="0"/>
          </a:p>
          <a:p>
            <a:pPr lvl="1"/>
            <a:r>
              <a:rPr lang="pt-BR" sz="2000" dirty="0" smtClean="0"/>
              <a:t>Pode gerar um GRC e pegar o núcleo do código em </a:t>
            </a:r>
            <a:r>
              <a:rPr lang="pt-BR" sz="2000" dirty="0" err="1" smtClean="0"/>
              <a:t>python</a:t>
            </a:r>
            <a:r>
              <a:rPr lang="pt-BR" sz="2000" dirty="0" smtClean="0"/>
              <a:t> e inserir no script </a:t>
            </a:r>
            <a:r>
              <a:rPr lang="pt-BR" sz="2000" dirty="0" err="1" smtClean="0"/>
              <a:t>berawng</a:t>
            </a:r>
            <a:r>
              <a:rPr lang="pt-BR" sz="2000" dirty="0" smtClean="0"/>
              <a:t>.</a:t>
            </a:r>
            <a:r>
              <a:rPr lang="pt-BR" sz="2000" dirty="0" err="1" smtClean="0"/>
              <a:t>py</a:t>
            </a:r>
            <a:endParaRPr lang="pt-BR" sz="2000" dirty="0" smtClean="0"/>
          </a:p>
          <a:p>
            <a:r>
              <a:rPr lang="pt-BR" sz="2400" b="1" dirty="0" smtClean="0"/>
              <a:t>Experimento 02: Criar um GRC usando o bloco QT </a:t>
            </a:r>
            <a:r>
              <a:rPr lang="pt-BR" sz="2400" b="1" dirty="0" err="1" smtClean="0"/>
              <a:t>Gui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Bercurve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Sink</a:t>
            </a:r>
            <a:r>
              <a:rPr lang="pt-BR" sz="2400" b="1" dirty="0" smtClean="0"/>
              <a:t> para simular o BPSK</a:t>
            </a:r>
          </a:p>
          <a:p>
            <a:pPr lvl="1"/>
            <a:r>
              <a:rPr lang="pt-BR" sz="2000" b="1" dirty="0" smtClean="0"/>
              <a:t>No relatório: </a:t>
            </a:r>
            <a:r>
              <a:rPr lang="pt-BR" sz="2000" dirty="0" smtClean="0"/>
              <a:t>Criar um GRC usando o bloco QT </a:t>
            </a:r>
            <a:r>
              <a:rPr lang="pt-BR" sz="2000" dirty="0" err="1" smtClean="0"/>
              <a:t>Gui</a:t>
            </a:r>
            <a:r>
              <a:rPr lang="pt-BR" sz="2000" dirty="0" smtClean="0"/>
              <a:t> </a:t>
            </a:r>
            <a:r>
              <a:rPr lang="pt-BR" sz="2000" dirty="0" err="1" smtClean="0"/>
              <a:t>Bercurve</a:t>
            </a:r>
            <a:r>
              <a:rPr lang="pt-BR" sz="2000" dirty="0" smtClean="0"/>
              <a:t> </a:t>
            </a:r>
            <a:r>
              <a:rPr lang="pt-BR" sz="2000" dirty="0" err="1" smtClean="0"/>
              <a:t>Sink</a:t>
            </a:r>
            <a:r>
              <a:rPr lang="pt-BR" sz="2000" dirty="0" smtClean="0"/>
              <a:t> para gerar a curva BER </a:t>
            </a:r>
            <a:r>
              <a:rPr lang="pt-BR" sz="2000" dirty="0" err="1" smtClean="0"/>
              <a:t>vs</a:t>
            </a:r>
            <a:r>
              <a:rPr lang="pt-BR" sz="2000" dirty="0" smtClean="0"/>
              <a:t> </a:t>
            </a:r>
            <a:r>
              <a:rPr lang="pt-BR" sz="2000" dirty="0" err="1" smtClean="0"/>
              <a:t>Eb</a:t>
            </a:r>
            <a:r>
              <a:rPr lang="pt-BR" sz="2000" dirty="0" smtClean="0"/>
              <a:t>/No.</a:t>
            </a:r>
          </a:p>
          <a:p>
            <a:pPr lvl="2"/>
            <a:r>
              <a:rPr lang="pt-BR" sz="1600" dirty="0" smtClean="0"/>
              <a:t>Alternativa: No GRC conseguir usar outro bloco para gerar a curva.</a:t>
            </a:r>
          </a:p>
          <a:p>
            <a:pPr lvl="1"/>
            <a:r>
              <a:rPr lang="pt-BR" sz="2000" b="1" dirty="0" smtClean="0"/>
              <a:t>No relatório: </a:t>
            </a:r>
            <a:r>
              <a:rPr lang="pt-BR" sz="2000" dirty="0" smtClean="0"/>
              <a:t>Fazer um levantamento de informações sobre o bloco QT </a:t>
            </a:r>
            <a:r>
              <a:rPr lang="pt-BR" sz="2000" dirty="0" err="1" smtClean="0"/>
              <a:t>Gui</a:t>
            </a:r>
            <a:r>
              <a:rPr lang="pt-BR" sz="2000" dirty="0" smtClean="0"/>
              <a:t> </a:t>
            </a:r>
            <a:r>
              <a:rPr lang="pt-BR" sz="2000" dirty="0" err="1" smtClean="0"/>
              <a:t>Bercurve</a:t>
            </a:r>
            <a:r>
              <a:rPr lang="pt-BR" sz="2000" dirty="0" smtClean="0"/>
              <a:t> </a:t>
            </a:r>
            <a:r>
              <a:rPr lang="pt-BR" sz="2000" dirty="0" err="1" smtClean="0"/>
              <a:t>Sink</a:t>
            </a:r>
            <a:r>
              <a:rPr lang="pt-BR" sz="2000" smtClean="0"/>
              <a:t> (propósito, configuração, limitações)</a:t>
            </a:r>
          </a:p>
          <a:p>
            <a:pPr lvl="1"/>
            <a:r>
              <a:rPr lang="pt-BR" sz="2000" b="1" smtClean="0"/>
              <a:t>Extra</a:t>
            </a:r>
            <a:r>
              <a:rPr lang="pt-BR" sz="2000" b="1" dirty="0" smtClean="0"/>
              <a:t>: </a:t>
            </a:r>
            <a:r>
              <a:rPr lang="pt-BR" sz="2000" dirty="0" smtClean="0"/>
              <a:t>Criar um GRC usando o bloco QT </a:t>
            </a:r>
            <a:r>
              <a:rPr lang="pt-BR" sz="2000" dirty="0" err="1" smtClean="0"/>
              <a:t>Gui</a:t>
            </a:r>
            <a:r>
              <a:rPr lang="pt-BR" sz="2000" dirty="0" smtClean="0"/>
              <a:t> </a:t>
            </a:r>
            <a:r>
              <a:rPr lang="pt-BR" sz="2000" dirty="0" err="1" smtClean="0"/>
              <a:t>Bercurve</a:t>
            </a:r>
            <a:r>
              <a:rPr lang="pt-BR" sz="2000" dirty="0" smtClean="0"/>
              <a:t> </a:t>
            </a:r>
            <a:r>
              <a:rPr lang="pt-BR" sz="2000" dirty="0" err="1" smtClean="0"/>
              <a:t>Sink</a:t>
            </a:r>
            <a:r>
              <a:rPr lang="pt-BR" sz="2000" dirty="0" smtClean="0"/>
              <a:t> para simular o BPSK, o 4-PSK e o 8-PSK juntos em uma mesma figura</a:t>
            </a:r>
          </a:p>
          <a:p>
            <a:pPr lvl="1"/>
            <a:endParaRPr lang="pt-BR" sz="2000" b="1" dirty="0" smtClean="0"/>
          </a:p>
          <a:p>
            <a:pPr lvl="1"/>
            <a:endParaRPr lang="pt-BR" sz="2000" b="1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066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5553</TotalTime>
  <Words>145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Technology at work design template</vt:lpstr>
      <vt:lpstr>Relatório hands-on 4 - parte 02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Elder</dc:creator>
  <cp:lastModifiedBy>Vicente Sousa</cp:lastModifiedBy>
  <cp:revision>706</cp:revision>
  <cp:lastPrinted>2014-03-23T21:42:05Z</cp:lastPrinted>
  <dcterms:created xsi:type="dcterms:W3CDTF">2010-09-08T14:21:37Z</dcterms:created>
  <dcterms:modified xsi:type="dcterms:W3CDTF">2016-10-19T21:35:01Z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