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5" r:id="rId2"/>
    <p:sldId id="344" r:id="rId3"/>
    <p:sldId id="345" r:id="rId4"/>
    <p:sldId id="329" r:id="rId5"/>
    <p:sldId id="330" r:id="rId6"/>
    <p:sldId id="331" r:id="rId7"/>
    <p:sldId id="346" r:id="rId8"/>
    <p:sldId id="334" r:id="rId9"/>
    <p:sldId id="338" r:id="rId10"/>
    <p:sldId id="335" r:id="rId11"/>
    <p:sldId id="347" r:id="rId12"/>
    <p:sldId id="348" r:id="rId13"/>
    <p:sldId id="349" r:id="rId14"/>
    <p:sldId id="336" r:id="rId15"/>
    <p:sldId id="337" r:id="rId16"/>
    <p:sldId id="339" r:id="rId17"/>
    <p:sldId id="340" r:id="rId18"/>
    <p:sldId id="341" r:id="rId19"/>
    <p:sldId id="342" r:id="rId20"/>
    <p:sldId id="343" r:id="rId21"/>
    <p:sldId id="332" r:id="rId22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24" autoAdjust="0"/>
  </p:normalViewPr>
  <p:slideViewPr>
    <p:cSldViewPr>
      <p:cViewPr>
        <p:scale>
          <a:sx n="70" d="100"/>
          <a:sy n="70" d="100"/>
        </p:scale>
        <p:origin x="-12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14/11/2016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14/11/2016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©Grupo 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EFA9-A741-46AB-8557-ED62BC726E3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Luan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Santana Pena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Luan.gppcom@gmail.com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turnwiki.com/wiki/index.php?title=Building_gqrx_ubuntu_12.04LTS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ourceforge.net/projects/libwdi/files/zadig/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dr.osmocom.org/trac/attachment/wiki/rtl-sdr/RelWithDebInfo.zip" TargetMode="External"/><Relationship Id="rId2" Type="http://schemas.openxmlformats.org/officeDocument/2006/relationships/hyperlink" Target="https://public-xrp.s3.amazonaws.com/Release-latest.zip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o.ct.ufrn.br/docs/Grupo_GppComv14.pdf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dr.osmocom.org/trac/wiki/rtl-sdr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Uso do </a:t>
            </a: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Dongle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De TV Digital Com SDR</a:t>
            </a:r>
            <a:endParaRPr lang="pt-BR" sz="28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14/11/2016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do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Reconhecimento do </a:t>
            </a:r>
            <a:r>
              <a:rPr lang="pt-BR" dirty="0" err="1" smtClean="0"/>
              <a:t>Dongle</a:t>
            </a:r>
            <a:endParaRPr lang="pt-BR" dirty="0" smtClean="0"/>
          </a:p>
          <a:p>
            <a:pPr lvl="1"/>
            <a:r>
              <a:rPr lang="pt-BR" sz="2000" b="1" dirty="0" err="1" smtClean="0"/>
              <a:t>rtl_test</a:t>
            </a:r>
            <a:r>
              <a:rPr lang="pt-BR" sz="2000" b="1" dirty="0" smtClean="0"/>
              <a:t> –t</a:t>
            </a:r>
          </a:p>
          <a:p>
            <a:pPr lvl="1"/>
            <a:endParaRPr lang="pt-BR" sz="2000" b="1" dirty="0"/>
          </a:p>
          <a:p>
            <a:pPr lvl="1"/>
            <a:endParaRPr lang="pt-BR" sz="2000" b="1" dirty="0" smtClean="0"/>
          </a:p>
          <a:p>
            <a:r>
              <a:rPr lang="pt-BR" dirty="0" smtClean="0"/>
              <a:t>Verificar a taxa de amostragem</a:t>
            </a:r>
          </a:p>
          <a:p>
            <a:pPr lvl="1"/>
            <a:r>
              <a:rPr lang="pt-BR" sz="2000" b="1" dirty="0" err="1" smtClean="0"/>
              <a:t>rtl_test</a:t>
            </a:r>
            <a:r>
              <a:rPr lang="pt-BR" sz="2000" b="1" dirty="0" smtClean="0"/>
              <a:t> -s 3.2e6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Terminal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seguinte erro pode ser exibido</a:t>
            </a:r>
          </a:p>
          <a:p>
            <a:pPr lvl="1"/>
            <a:r>
              <a:rPr lang="en-US" dirty="0" smtClean="0"/>
              <a:t>Kernel driver is active, or device is claimed by second instance of </a:t>
            </a:r>
            <a:r>
              <a:rPr lang="en-US" dirty="0" err="1" smtClean="0"/>
              <a:t>librtlsdr</a:t>
            </a:r>
            <a:r>
              <a:rPr lang="en-US" dirty="0" smtClean="0"/>
              <a:t>. In the first case, please either detach or blacklist the kernel module (dvb_usb_rtl28xxu), or enable automatic detaching at compile time. </a:t>
            </a:r>
            <a:r>
              <a:rPr lang="en-US" dirty="0" err="1" smtClean="0"/>
              <a:t>usb_claim_interface</a:t>
            </a:r>
            <a:r>
              <a:rPr lang="en-US" dirty="0" smtClean="0"/>
              <a:t> error -6. FATAL: Failed to open </a:t>
            </a:r>
            <a:r>
              <a:rPr lang="en-US" dirty="0" err="1" smtClean="0"/>
              <a:t>rtlsdr</a:t>
            </a:r>
            <a:r>
              <a:rPr lang="en-US" dirty="0" smtClean="0"/>
              <a:t> device.</a:t>
            </a:r>
          </a:p>
          <a:p>
            <a:pPr lvl="1"/>
            <a:r>
              <a:rPr lang="pt-BR" dirty="0" smtClean="0"/>
              <a:t>Para resolvê-lo, digite:</a:t>
            </a:r>
          </a:p>
          <a:p>
            <a:pPr lvl="1">
              <a:buNone/>
            </a:pPr>
            <a:r>
              <a:rPr lang="pt-BR" dirty="0" err="1" smtClean="0"/>
              <a:t>sudo</a:t>
            </a:r>
            <a:r>
              <a:rPr lang="pt-BR" dirty="0" smtClean="0"/>
              <a:t> </a:t>
            </a:r>
            <a:r>
              <a:rPr lang="pt-BR" dirty="0" err="1" smtClean="0"/>
              <a:t>rmmod</a:t>
            </a:r>
            <a:r>
              <a:rPr lang="pt-BR" dirty="0" smtClean="0"/>
              <a:t> </a:t>
            </a:r>
            <a:r>
              <a:rPr lang="pt-BR" dirty="0" smtClean="0"/>
              <a:t>rtl2832_</a:t>
            </a:r>
            <a:r>
              <a:rPr lang="pt-BR" dirty="0" err="1" smtClean="0"/>
              <a:t>sdr</a:t>
            </a:r>
            <a:r>
              <a:rPr lang="pt-BR" dirty="0" smtClean="0"/>
              <a:t> dvb_usb_rtl28xxu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Terminal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o problema persistir. Digite em um terminal:</a:t>
            </a:r>
            <a:endParaRPr lang="pt-BR" dirty="0" smtClean="0"/>
          </a:p>
          <a:p>
            <a:pPr lvl="1">
              <a:buNone/>
            </a:pPr>
            <a:endParaRPr lang="pt-BR" sz="1800" b="1" dirty="0" smtClean="0"/>
          </a:p>
          <a:p>
            <a:pPr lvl="1">
              <a:buNone/>
            </a:pPr>
            <a:r>
              <a:rPr lang="pt-BR" sz="1600" b="1" dirty="0" err="1" smtClean="0"/>
              <a:t>sudo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sh</a:t>
            </a:r>
            <a:r>
              <a:rPr lang="pt-BR" sz="1600" b="1" dirty="0" smtClean="0"/>
              <a:t> -c "</a:t>
            </a:r>
            <a:r>
              <a:rPr lang="pt-BR" sz="1600" b="1" dirty="0" err="1" smtClean="0"/>
              <a:t>echo</a:t>
            </a:r>
            <a:r>
              <a:rPr lang="pt-BR" sz="1600" b="1" dirty="0" smtClean="0"/>
              <a:t> '</a:t>
            </a:r>
            <a:r>
              <a:rPr lang="pt-BR" sz="1600" b="1" dirty="0" err="1" smtClean="0"/>
              <a:t>blacklist</a:t>
            </a:r>
            <a:r>
              <a:rPr lang="pt-BR" sz="1600" b="1" dirty="0" smtClean="0"/>
              <a:t> dvd_usb_rtl28xxu' &gt; /</a:t>
            </a:r>
            <a:r>
              <a:rPr lang="pt-BR" sz="1600" b="1" dirty="0" err="1" smtClean="0"/>
              <a:t>etc</a:t>
            </a:r>
            <a:r>
              <a:rPr lang="pt-BR" sz="1600" b="1" dirty="0" smtClean="0"/>
              <a:t>/</a:t>
            </a:r>
            <a:r>
              <a:rPr lang="pt-BR" sz="1600" b="1" dirty="0" err="1" smtClean="0"/>
              <a:t>modprobe</a:t>
            </a:r>
            <a:r>
              <a:rPr lang="pt-BR" sz="1600" b="1" dirty="0" smtClean="0"/>
              <a:t>.d/</a:t>
            </a:r>
            <a:r>
              <a:rPr lang="pt-BR" sz="1600" b="1" dirty="0" err="1" smtClean="0"/>
              <a:t>blacklist-rtl</a:t>
            </a:r>
            <a:r>
              <a:rPr lang="pt-BR" sz="1600" b="1" dirty="0" smtClean="0"/>
              <a:t>.</a:t>
            </a:r>
            <a:r>
              <a:rPr lang="pt-BR" sz="1600" b="1" dirty="0" err="1" smtClean="0"/>
              <a:t>conf</a:t>
            </a:r>
            <a:r>
              <a:rPr lang="pt-BR" sz="1600" b="1" dirty="0" smtClean="0"/>
              <a:t>"</a:t>
            </a:r>
            <a:endParaRPr lang="pt-BR" sz="1600" b="1" dirty="0" smtClean="0"/>
          </a:p>
          <a:p>
            <a:pPr lvl="1">
              <a:buNone/>
            </a:pPr>
            <a:endParaRPr lang="pt-BR" sz="1600" b="1" dirty="0" err="1" smtClean="0"/>
          </a:p>
          <a:p>
            <a:pPr lvl="1">
              <a:buNone/>
            </a:pPr>
            <a:r>
              <a:rPr lang="pt-BR" sz="1600" b="1" dirty="0" err="1" smtClean="0"/>
              <a:t>sudo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sh</a:t>
            </a:r>
            <a:r>
              <a:rPr lang="pt-BR" sz="1600" b="1" dirty="0" smtClean="0"/>
              <a:t> -c "</a:t>
            </a:r>
            <a:r>
              <a:rPr lang="pt-BR" sz="1600" b="1" dirty="0" err="1" smtClean="0"/>
              <a:t>echo</a:t>
            </a:r>
            <a:r>
              <a:rPr lang="pt-BR" sz="1600" b="1" dirty="0" smtClean="0"/>
              <a:t> '</a:t>
            </a:r>
            <a:r>
              <a:rPr lang="pt-BR" sz="1600" b="1" dirty="0" err="1" smtClean="0"/>
              <a:t>blacklist</a:t>
            </a:r>
            <a:r>
              <a:rPr lang="pt-BR" sz="1600" b="1" dirty="0" smtClean="0"/>
              <a:t> rtl2832' &gt;&gt; /</a:t>
            </a:r>
            <a:r>
              <a:rPr lang="pt-BR" sz="1600" b="1" dirty="0" err="1" smtClean="0"/>
              <a:t>etc</a:t>
            </a:r>
            <a:r>
              <a:rPr lang="pt-BR" sz="1600" b="1" dirty="0" smtClean="0"/>
              <a:t>/</a:t>
            </a:r>
            <a:r>
              <a:rPr lang="pt-BR" sz="1600" b="1" dirty="0" err="1" smtClean="0"/>
              <a:t>modprobe</a:t>
            </a:r>
            <a:r>
              <a:rPr lang="pt-BR" sz="1600" b="1" dirty="0" smtClean="0"/>
              <a:t>.d/</a:t>
            </a:r>
            <a:r>
              <a:rPr lang="pt-BR" sz="1600" b="1" dirty="0" err="1" smtClean="0"/>
              <a:t>blacklist-rtl</a:t>
            </a:r>
            <a:r>
              <a:rPr lang="pt-BR" sz="1600" b="1" dirty="0" smtClean="0"/>
              <a:t>.</a:t>
            </a:r>
            <a:r>
              <a:rPr lang="pt-BR" sz="1600" b="1" dirty="0" err="1" smtClean="0"/>
              <a:t>conf</a:t>
            </a:r>
            <a:r>
              <a:rPr lang="pt-BR" sz="1600" b="1" dirty="0" smtClean="0"/>
              <a:t>"</a:t>
            </a:r>
            <a:endParaRPr lang="pt-BR" sz="1600" b="1" dirty="0" smtClean="0"/>
          </a:p>
          <a:p>
            <a:pPr lvl="1">
              <a:buNone/>
            </a:pPr>
            <a:endParaRPr lang="pt-BR" sz="1600" b="1" dirty="0" smtClean="0"/>
          </a:p>
          <a:p>
            <a:pPr lvl="1">
              <a:buNone/>
            </a:pPr>
            <a:r>
              <a:rPr lang="pt-BR" sz="1600" b="1" dirty="0" err="1" smtClean="0"/>
              <a:t>sudo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sh</a:t>
            </a:r>
            <a:r>
              <a:rPr lang="pt-BR" sz="1600" b="1" dirty="0" smtClean="0"/>
              <a:t> -c </a:t>
            </a:r>
            <a:r>
              <a:rPr lang="pt-BR" sz="1600" b="1" dirty="0" smtClean="0"/>
              <a:t>"</a:t>
            </a:r>
            <a:r>
              <a:rPr lang="pt-BR" sz="1600" b="1" dirty="0" err="1" smtClean="0"/>
              <a:t>echo</a:t>
            </a:r>
            <a:r>
              <a:rPr lang="pt-BR" sz="1600" b="1" dirty="0" smtClean="0"/>
              <a:t> </a:t>
            </a:r>
            <a:r>
              <a:rPr lang="pt-BR" sz="1600" b="1" dirty="0" smtClean="0"/>
              <a:t>'</a:t>
            </a:r>
            <a:r>
              <a:rPr lang="pt-BR" sz="1600" b="1" dirty="0" err="1" smtClean="0"/>
              <a:t>blacklist</a:t>
            </a:r>
            <a:r>
              <a:rPr lang="pt-BR" sz="1600" b="1" dirty="0" smtClean="0"/>
              <a:t> rtl2830' &gt;&gt; /</a:t>
            </a:r>
            <a:r>
              <a:rPr lang="pt-BR" sz="1600" b="1" dirty="0" err="1" smtClean="0"/>
              <a:t>etc</a:t>
            </a:r>
            <a:r>
              <a:rPr lang="pt-BR" sz="1600" b="1" dirty="0" smtClean="0"/>
              <a:t>/</a:t>
            </a:r>
            <a:r>
              <a:rPr lang="pt-BR" sz="1600" b="1" dirty="0" err="1" smtClean="0"/>
              <a:t>modprobe</a:t>
            </a:r>
            <a:r>
              <a:rPr lang="pt-BR" sz="1600" b="1" dirty="0" smtClean="0"/>
              <a:t>.d/</a:t>
            </a:r>
            <a:r>
              <a:rPr lang="pt-BR" sz="1600" b="1" dirty="0" err="1" smtClean="0"/>
              <a:t>blacklist-rtl</a:t>
            </a:r>
            <a:r>
              <a:rPr lang="pt-BR" sz="1600" b="1" dirty="0" smtClean="0"/>
              <a:t>.</a:t>
            </a:r>
            <a:r>
              <a:rPr lang="pt-BR" sz="1600" b="1" dirty="0" err="1" smtClean="0"/>
              <a:t>conf</a:t>
            </a:r>
            <a:r>
              <a:rPr lang="pt-BR" sz="1600" b="1" dirty="0" smtClean="0"/>
              <a:t>" 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b="1" dirty="0" smtClean="0"/>
          </a:p>
          <a:p>
            <a:pPr lvl="1">
              <a:buNone/>
            </a:pPr>
            <a:endParaRPr lang="pt-BR" sz="2000" b="1" dirty="0" smtClean="0"/>
          </a:p>
          <a:p>
            <a:pPr lvl="1">
              <a:buNone/>
            </a:pPr>
            <a:r>
              <a:rPr lang="pt-BR" sz="2000" b="1" dirty="0" smtClean="0"/>
              <a:t>É recomendado reiniciar a máquina!!!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Terminal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o problema persistir. Digite em um terminal:</a:t>
            </a:r>
            <a:endParaRPr lang="pt-BR" dirty="0" smtClean="0"/>
          </a:p>
          <a:p>
            <a:pPr lvl="1">
              <a:buNone/>
            </a:pPr>
            <a:endParaRPr lang="pt-BR" sz="1800" b="1" dirty="0" smtClean="0"/>
          </a:p>
          <a:p>
            <a:pPr lvl="1">
              <a:buNone/>
            </a:pPr>
            <a:r>
              <a:rPr lang="pt-BR" sz="1600" b="1" dirty="0" smtClean="0"/>
              <a:t>Entre na pasta </a:t>
            </a:r>
            <a:r>
              <a:rPr lang="pt-BR" sz="1600" b="1" i="1" dirty="0" err="1" smtClean="0"/>
              <a:t>rtl-sdr</a:t>
            </a:r>
            <a:endParaRPr lang="pt-BR" sz="1600" b="1" i="1" dirty="0" smtClean="0"/>
          </a:p>
          <a:p>
            <a:pPr lvl="1">
              <a:buNone/>
            </a:pPr>
            <a:r>
              <a:rPr lang="pt-BR" sz="1600" b="1" dirty="0" err="1" smtClean="0"/>
              <a:t>sudo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cp</a:t>
            </a:r>
            <a:r>
              <a:rPr lang="pt-BR" sz="1600" b="1" dirty="0" smtClean="0"/>
              <a:t> ./</a:t>
            </a:r>
            <a:r>
              <a:rPr lang="pt-BR" sz="1600" b="1" dirty="0" err="1" smtClean="0"/>
              <a:t>rtl-sdr</a:t>
            </a:r>
            <a:r>
              <a:rPr lang="pt-BR" sz="1600" b="1" dirty="0" smtClean="0"/>
              <a:t>.</a:t>
            </a:r>
            <a:r>
              <a:rPr lang="pt-BR" sz="1600" b="1" dirty="0" err="1" smtClean="0"/>
              <a:t>rules</a:t>
            </a:r>
            <a:r>
              <a:rPr lang="pt-BR" sz="1600" b="1" dirty="0" smtClean="0"/>
              <a:t> /</a:t>
            </a:r>
            <a:r>
              <a:rPr lang="pt-BR" sz="1600" b="1" dirty="0" err="1" smtClean="0"/>
              <a:t>etc</a:t>
            </a:r>
            <a:r>
              <a:rPr lang="pt-BR" sz="1600" b="1" dirty="0" smtClean="0"/>
              <a:t>/</a:t>
            </a:r>
            <a:r>
              <a:rPr lang="pt-BR" sz="1600" b="1" dirty="0" err="1" smtClean="0"/>
              <a:t>udev</a:t>
            </a:r>
            <a:r>
              <a:rPr lang="pt-BR" sz="1600" b="1" dirty="0" smtClean="0"/>
              <a:t>/</a:t>
            </a:r>
            <a:r>
              <a:rPr lang="pt-BR" sz="1600" b="1" dirty="0" err="1" smtClean="0"/>
              <a:t>rules</a:t>
            </a:r>
            <a:r>
              <a:rPr lang="pt-BR" sz="1600" b="1" dirty="0" smtClean="0"/>
              <a:t>.d 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b="1" dirty="0" smtClean="0"/>
          </a:p>
          <a:p>
            <a:pPr lvl="1">
              <a:buNone/>
            </a:pPr>
            <a:endParaRPr lang="pt-BR" sz="2000" b="1" dirty="0" smtClean="0"/>
          </a:p>
          <a:p>
            <a:pPr lvl="1">
              <a:buNone/>
            </a:pPr>
            <a:r>
              <a:rPr lang="pt-BR" sz="2000" b="1" dirty="0" smtClean="0"/>
              <a:t>É recomendado reiniciar a máquina!!!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Terminal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interagir com o Hardware por linha de comando</a:t>
            </a:r>
          </a:p>
          <a:p>
            <a:pPr lvl="1"/>
            <a:r>
              <a:rPr lang="pt-BR" dirty="0" smtClean="0"/>
              <a:t>Receber sinal FM</a:t>
            </a:r>
          </a:p>
          <a:p>
            <a:pPr lvl="2"/>
            <a:r>
              <a:rPr lang="pt-BR" sz="2000" b="1" dirty="0" err="1" smtClean="0"/>
              <a:t>rtl_fm</a:t>
            </a:r>
            <a:r>
              <a:rPr lang="pt-BR" sz="2000" b="1" dirty="0" smtClean="0"/>
              <a:t> -f 96.3e6 -W -s 200000 -r 48000 - | </a:t>
            </a:r>
            <a:r>
              <a:rPr lang="pt-BR" sz="2000" b="1" dirty="0" err="1" smtClean="0"/>
              <a:t>aplay</a:t>
            </a:r>
            <a:r>
              <a:rPr lang="pt-BR" sz="2000" b="1" dirty="0" smtClean="0"/>
              <a:t> -r 48k -f S16_LE</a:t>
            </a:r>
          </a:p>
          <a:p>
            <a:pPr lvl="2"/>
            <a:r>
              <a:rPr lang="pt-BR" sz="2000" b="1" dirty="0" smtClean="0"/>
              <a:t>Ou</a:t>
            </a:r>
          </a:p>
          <a:p>
            <a:pPr lvl="2"/>
            <a:r>
              <a:rPr lang="pt-BR" sz="2000" b="1" dirty="0" err="1" smtClean="0"/>
              <a:t>sudo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rtl_fm</a:t>
            </a:r>
            <a:r>
              <a:rPr lang="pt-BR" sz="2000" b="1" dirty="0" smtClean="0"/>
              <a:t> -f 94.3e6 -M </a:t>
            </a:r>
            <a:r>
              <a:rPr lang="pt-BR" sz="2000" b="1" dirty="0" err="1" smtClean="0"/>
              <a:t>wbfm</a:t>
            </a:r>
            <a:r>
              <a:rPr lang="pt-BR" sz="2000" b="1" dirty="0" smtClean="0"/>
              <a:t> -s 200000 -r 48000 - | </a:t>
            </a:r>
            <a:r>
              <a:rPr lang="pt-BR" sz="2000" b="1" dirty="0" err="1" smtClean="0"/>
              <a:t>aplay</a:t>
            </a:r>
            <a:r>
              <a:rPr lang="pt-BR" sz="2000" b="1" dirty="0" smtClean="0"/>
              <a:t> -r 48k -f S16_LE</a:t>
            </a:r>
          </a:p>
          <a:p>
            <a:pPr lvl="2"/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Gqrx</a:t>
            </a:r>
            <a:r>
              <a:rPr lang="pt-BR" dirty="0" smtClean="0"/>
              <a:t> SDR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Software criado em QT</a:t>
            </a:r>
          </a:p>
          <a:p>
            <a:r>
              <a:rPr lang="pt-BR" dirty="0" smtClean="0"/>
              <a:t>Suporta o </a:t>
            </a:r>
            <a:r>
              <a:rPr lang="pt-BR" dirty="0" err="1" smtClean="0"/>
              <a:t>Dongle</a:t>
            </a:r>
            <a:r>
              <a:rPr lang="pt-BR" dirty="0" smtClean="0"/>
              <a:t> RTL2832U (RTL-SDR), </a:t>
            </a:r>
            <a:r>
              <a:rPr lang="pt-BR" dirty="0" err="1" smtClean="0"/>
              <a:t>FunCube</a:t>
            </a:r>
            <a:r>
              <a:rPr lang="pt-BR" dirty="0" smtClean="0"/>
              <a:t> </a:t>
            </a:r>
            <a:r>
              <a:rPr lang="pt-BR" dirty="0" err="1" smtClean="0"/>
              <a:t>Dongle</a:t>
            </a:r>
            <a:r>
              <a:rPr lang="pt-BR" dirty="0" smtClean="0"/>
              <a:t> (FCD) e Universal Software Radio </a:t>
            </a:r>
            <a:r>
              <a:rPr lang="pt-BR" dirty="0" err="1" smtClean="0"/>
              <a:t>Peripherals</a:t>
            </a:r>
            <a:r>
              <a:rPr lang="pt-BR" dirty="0" smtClean="0"/>
              <a:t> (USRP)</a:t>
            </a:r>
          </a:p>
          <a:p>
            <a:r>
              <a:rPr lang="pt-BR" dirty="0" err="1" smtClean="0"/>
              <a:t>Free</a:t>
            </a:r>
            <a:r>
              <a:rPr lang="pt-BR" dirty="0" smtClean="0"/>
              <a:t> e Open Source</a:t>
            </a:r>
            <a:endParaRPr lang="pt-BR" dirty="0"/>
          </a:p>
        </p:txBody>
      </p:sp>
      <p:pic>
        <p:nvPicPr>
          <p:cNvPr id="4099" name="Picture 3" descr="C:\Users\Luan\Desktop\gqr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500438"/>
            <a:ext cx="4071966" cy="31015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Gqrx</a:t>
            </a:r>
            <a:r>
              <a:rPr lang="pt-BR" dirty="0" smtClean="0"/>
              <a:t> SDR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não tenha o </a:t>
            </a:r>
            <a:r>
              <a:rPr lang="pt-BR" dirty="0" err="1" smtClean="0"/>
              <a:t>Qt</a:t>
            </a:r>
            <a:r>
              <a:rPr lang="pt-BR" dirty="0" smtClean="0"/>
              <a:t> instalado</a:t>
            </a:r>
          </a:p>
          <a:p>
            <a:pPr lvl="1"/>
            <a:r>
              <a:rPr lang="pt-BR" sz="2000" b="1" dirty="0" err="1" smtClean="0"/>
              <a:t>sudo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apt-get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install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qtcreator</a:t>
            </a:r>
            <a:endParaRPr lang="pt-BR" dirty="0" smtClean="0"/>
          </a:p>
          <a:p>
            <a:r>
              <a:rPr lang="pt-BR" dirty="0" smtClean="0"/>
              <a:t>Instalação do </a:t>
            </a:r>
            <a:r>
              <a:rPr lang="pt-BR" dirty="0" err="1" smtClean="0"/>
              <a:t>Gqrx</a:t>
            </a:r>
            <a:endParaRPr lang="pt-BR" dirty="0" smtClean="0"/>
          </a:p>
          <a:p>
            <a:pPr lvl="1"/>
            <a:r>
              <a:rPr lang="pt-BR" dirty="0" smtClean="0"/>
              <a:t>No Terminal</a:t>
            </a:r>
          </a:p>
          <a:p>
            <a:pPr lvl="2"/>
            <a:r>
              <a:rPr lang="pt-BR" sz="2000" b="1" dirty="0" err="1" smtClean="0"/>
              <a:t>git</a:t>
            </a:r>
            <a:r>
              <a:rPr lang="pt-BR" sz="2000" b="1" dirty="0" smtClean="0"/>
              <a:t> clone https://github.com/csete/gqrx.git</a:t>
            </a:r>
          </a:p>
          <a:p>
            <a:pPr lvl="1"/>
            <a:r>
              <a:rPr lang="pt-BR" dirty="0" smtClean="0"/>
              <a:t>Carregar o projeto no </a:t>
            </a:r>
            <a:r>
              <a:rPr lang="pt-BR" dirty="0" err="1" smtClean="0"/>
              <a:t>Qt</a:t>
            </a:r>
            <a:r>
              <a:rPr lang="pt-BR" dirty="0" smtClean="0"/>
              <a:t> </a:t>
            </a:r>
            <a:r>
              <a:rPr lang="pt-BR" dirty="0" err="1" smtClean="0"/>
              <a:t>Creator</a:t>
            </a:r>
            <a:endParaRPr lang="pt-BR" dirty="0" smtClean="0"/>
          </a:p>
          <a:p>
            <a:pPr lvl="2"/>
            <a:r>
              <a:rPr lang="pt-BR" sz="2000" b="1" dirty="0" smtClean="0"/>
              <a:t>cd </a:t>
            </a:r>
            <a:r>
              <a:rPr lang="pt-BR" sz="2000" b="1" dirty="0" err="1" smtClean="0"/>
              <a:t>gqrx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qtcreator</a:t>
            </a:r>
            <a:r>
              <a:rPr lang="pt-BR" sz="2000" b="1" dirty="0" smtClean="0"/>
              <a:t> ./</a:t>
            </a:r>
            <a:r>
              <a:rPr lang="pt-BR" sz="2000" b="1" dirty="0" err="1" smtClean="0"/>
              <a:t>gqrx</a:t>
            </a:r>
            <a:r>
              <a:rPr lang="pt-BR" sz="2000" b="1" dirty="0" smtClean="0"/>
              <a:t>.pro</a:t>
            </a:r>
          </a:p>
          <a:p>
            <a:pPr lvl="1"/>
            <a:r>
              <a:rPr lang="pt-BR" dirty="0" smtClean="0"/>
              <a:t>Para construir, basta clicar Build-&gt;Build </a:t>
            </a:r>
            <a:r>
              <a:rPr lang="pt-BR" dirty="0" err="1" smtClean="0"/>
              <a:t>All</a:t>
            </a:r>
            <a:endParaRPr lang="pt-BR" dirty="0" smtClean="0"/>
          </a:p>
          <a:p>
            <a:pPr lvl="2"/>
            <a:r>
              <a:rPr lang="en-US" sz="2000" b="1" dirty="0" err="1" smtClean="0"/>
              <a:t>cd</a:t>
            </a:r>
            <a:r>
              <a:rPr lang="en-US" sz="2000" b="1" dirty="0" smtClean="0"/>
              <a:t> ../gqrx-build-desktop-Qt_4_8_1_in_PATH__System__Release/ </a:t>
            </a:r>
          </a:p>
          <a:p>
            <a:pPr lvl="2"/>
            <a:r>
              <a:rPr lang="en-US" sz="2000" b="1" dirty="0" smtClean="0"/>
              <a:t>./</a:t>
            </a:r>
            <a:r>
              <a:rPr lang="en-US" sz="2000" b="1" dirty="0" err="1" smtClean="0"/>
              <a:t>gqrx</a:t>
            </a:r>
            <a:endParaRPr lang="en-US" sz="2000" b="1" dirty="0" smtClean="0"/>
          </a:p>
          <a:p>
            <a:pPr lvl="1"/>
            <a:r>
              <a:rPr lang="en-US" sz="1400" b="1" dirty="0" smtClean="0"/>
              <a:t>*Para </a:t>
            </a:r>
            <a:r>
              <a:rPr lang="en-US" sz="1400" b="1" dirty="0" err="1" smtClean="0"/>
              <a:t>mais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detalhes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acesse</a:t>
            </a:r>
            <a:r>
              <a:rPr lang="en-US" sz="1400" b="1" dirty="0" smtClean="0"/>
              <a:t> o site: </a:t>
            </a:r>
            <a:r>
              <a:rPr lang="pt-BR" sz="1400" dirty="0" smtClean="0">
                <a:hlinkClick r:id="rId2"/>
              </a:rPr>
              <a:t>https://www.saturnwiki.com/wiki/index.php?title=Building_gqrx_ubuntu_12.04LTS</a:t>
            </a:r>
            <a:endParaRPr lang="pt-BR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SDR Sharp</a:t>
            </a:r>
            <a:endParaRPr lang="pt-BR" dirty="0"/>
          </a:p>
        </p:txBody>
      </p:sp>
      <p:pic>
        <p:nvPicPr>
          <p:cNvPr id="1026" name="Picture 2" descr="C:\Users\Luan\Desktop\SDRShar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142984"/>
            <a:ext cx="6500858" cy="5117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SDR Sharp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Instalar o </a:t>
            </a:r>
            <a:r>
              <a:rPr lang="pt-BR" dirty="0" err="1" smtClean="0"/>
              <a:t>Driver</a:t>
            </a:r>
            <a:endParaRPr lang="pt-BR" dirty="0" smtClean="0"/>
          </a:p>
          <a:p>
            <a:pPr lvl="1"/>
            <a:r>
              <a:rPr lang="pt-BR" dirty="0" err="1" smtClean="0"/>
              <a:t>Donwload</a:t>
            </a:r>
            <a:r>
              <a:rPr lang="pt-BR" dirty="0" smtClean="0"/>
              <a:t> e Extrair o </a:t>
            </a:r>
            <a:r>
              <a:rPr lang="pt-BR" dirty="0" err="1" smtClean="0"/>
              <a:t>Zadig</a:t>
            </a:r>
            <a:endParaRPr lang="pt-BR" dirty="0" smtClean="0"/>
          </a:p>
          <a:p>
            <a:pPr lvl="1"/>
            <a:r>
              <a:rPr lang="pt-BR" u="sng" dirty="0" smtClean="0">
                <a:hlinkClick r:id="rId2"/>
              </a:rPr>
              <a:t>http://sourceforge.net/projects/libwdi/files/zadig/</a:t>
            </a:r>
            <a:endParaRPr lang="pt-BR" u="sng" dirty="0" smtClean="0"/>
          </a:p>
          <a:p>
            <a:pPr lvl="1"/>
            <a:endParaRPr lang="pt-BR" dirty="0"/>
          </a:p>
        </p:txBody>
      </p:sp>
      <p:pic>
        <p:nvPicPr>
          <p:cNvPr id="2050" name="Picture 2" descr="C:\Users\Luan\Desktop\zadi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143248"/>
            <a:ext cx="6311548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SDR Sharp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Rode o Zadig.exe</a:t>
            </a:r>
          </a:p>
          <a:p>
            <a:pPr lvl="1"/>
            <a:r>
              <a:rPr lang="pt-BR" dirty="0" err="1" smtClean="0"/>
              <a:t>Click</a:t>
            </a:r>
            <a:r>
              <a:rPr lang="pt-BR" dirty="0" smtClean="0"/>
              <a:t> em “</a:t>
            </a:r>
            <a:r>
              <a:rPr lang="pt-BR" dirty="0" err="1" smtClean="0"/>
              <a:t>Options</a:t>
            </a:r>
            <a:r>
              <a:rPr lang="pt-BR" dirty="0" smtClean="0"/>
              <a:t>” e selecione “</a:t>
            </a:r>
            <a:r>
              <a:rPr lang="pt-BR" dirty="0" err="1" smtClean="0"/>
              <a:t>List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Devices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Depois selecione o dispositivo encontrado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r>
              <a:rPr lang="pt-BR" dirty="0" err="1" smtClean="0"/>
              <a:t>Click</a:t>
            </a:r>
            <a:r>
              <a:rPr lang="pt-BR" dirty="0" smtClean="0"/>
              <a:t> em “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Driver</a:t>
            </a:r>
            <a:r>
              <a:rPr lang="pt-BR" dirty="0" smtClean="0"/>
              <a:t>”, ou no caso “</a:t>
            </a:r>
            <a:r>
              <a:rPr lang="pt-BR" dirty="0" err="1" smtClean="0"/>
              <a:t>Reinstall</a:t>
            </a:r>
            <a:r>
              <a:rPr lang="pt-BR" dirty="0" smtClean="0"/>
              <a:t> </a:t>
            </a:r>
            <a:r>
              <a:rPr lang="pt-BR" dirty="0" err="1" smtClean="0"/>
              <a:t>Driver</a:t>
            </a:r>
            <a:r>
              <a:rPr lang="pt-BR" dirty="0" smtClean="0"/>
              <a:t>” para poder reinstalar</a:t>
            </a:r>
          </a:p>
          <a:p>
            <a:pPr lvl="1"/>
            <a:endParaRPr lang="pt-BR" dirty="0"/>
          </a:p>
        </p:txBody>
      </p:sp>
      <p:pic>
        <p:nvPicPr>
          <p:cNvPr id="3074" name="Picture 2" descr="C:\Users\Luan\Desktop\zadi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643182"/>
            <a:ext cx="5857916" cy="2585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da 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o </a:t>
            </a:r>
            <a:r>
              <a:rPr lang="pt-BR" dirty="0" err="1" smtClean="0"/>
              <a:t>Dongle</a:t>
            </a:r>
            <a:r>
              <a:rPr lang="pt-BR" dirty="0" smtClean="0"/>
              <a:t> de </a:t>
            </a:r>
            <a:r>
              <a:rPr lang="pt-BR" dirty="0" err="1" smtClean="0"/>
              <a:t>Tv</a:t>
            </a:r>
            <a:r>
              <a:rPr lang="pt-BR" dirty="0" smtClean="0"/>
              <a:t> Digital e suas funcionalidades</a:t>
            </a:r>
          </a:p>
          <a:p>
            <a:r>
              <a:rPr lang="pt-BR" dirty="0" smtClean="0"/>
              <a:t>Explicar a instalação e o uso do </a:t>
            </a:r>
            <a:r>
              <a:rPr lang="pt-BR" dirty="0" err="1" smtClean="0"/>
              <a:t>Dongle</a:t>
            </a:r>
            <a:r>
              <a:rPr lang="pt-BR" dirty="0" smtClean="0"/>
              <a:t> no Linux e Windows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84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SDR Sharp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o download do SDR Sharp e extraia</a:t>
            </a:r>
          </a:p>
          <a:p>
            <a:pPr lvl="1"/>
            <a:r>
              <a:rPr lang="pt-BR" u="sng" dirty="0" smtClean="0">
                <a:hlinkClick r:id="rId2"/>
              </a:rPr>
              <a:t>https://public-xrp.s3.amazonaws.com/Release-latest.zip</a:t>
            </a:r>
            <a:endParaRPr lang="pt-BR" u="sng" dirty="0" smtClean="0"/>
          </a:p>
          <a:p>
            <a:r>
              <a:rPr lang="pt-BR" dirty="0" smtClean="0"/>
              <a:t>Depois faça o download do </a:t>
            </a:r>
            <a:r>
              <a:rPr lang="pt-BR" dirty="0" err="1" smtClean="0"/>
              <a:t>Upload</a:t>
            </a:r>
            <a:r>
              <a:rPr lang="pt-BR" dirty="0" smtClean="0"/>
              <a:t> file para SDR Sharp</a:t>
            </a:r>
          </a:p>
          <a:p>
            <a:pPr lvl="1"/>
            <a:r>
              <a:rPr lang="pt-BR" u="sng" dirty="0" smtClean="0">
                <a:hlinkClick r:id="rId3"/>
              </a:rPr>
              <a:t>http://sdr.osmocom.org/trac/attachment/wiki/rtl-sdr/RelWithDebInfo.zip</a:t>
            </a:r>
            <a:endParaRPr lang="pt-BR" u="sng" dirty="0" smtClean="0"/>
          </a:p>
          <a:p>
            <a:pPr lvl="1"/>
            <a:r>
              <a:rPr lang="pt-BR" dirty="0" smtClean="0"/>
              <a:t>Copie os arquivos da pasta (x32 caso seu sistema for 32bits/ x64 caso seu sistema for 64 bits) e cole na pasta extraída do SDR Sharp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GppCom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A meta do GppCom é criar na UFRN um ambiente de </a:t>
            </a:r>
            <a:r>
              <a:rPr lang="pt-BR" sz="2000" b="1" dirty="0" err="1" smtClean="0"/>
              <a:t>P&amp;D</a:t>
            </a:r>
            <a:r>
              <a:rPr lang="pt-BR" sz="2000" b="1" dirty="0" smtClean="0"/>
              <a:t>&amp;I através de prototipagem rápida baseada em simulação via software e hardware nas áreas de sistemas de comunicação e processamento digital de sinais e imagens. O Grupo é formado pelos professores: Vicente Angelo de Sousa Junior (coordenador), Luiz Gonzaga de Queiroz Silveira Junior (</a:t>
            </a:r>
            <a:r>
              <a:rPr lang="pt-BR" sz="2000" b="1" dirty="0" err="1" smtClean="0"/>
              <a:t>vice-coordenador</a:t>
            </a:r>
            <a:r>
              <a:rPr lang="pt-BR" sz="2000" b="1" dirty="0" smtClean="0"/>
              <a:t>), Luiz Felipe de Queiroz Silveira, Marcio Eduardo da Costa Rodrigues, Adaildo Gomes D'Assunção (pesquisador associado), Cláudio Rodrigues Muniz da Silva (pesquisador associado), Cristhianne de Fátima Linhares de Vasconcelos (pesquisador associado). O GppCom está de portas abertas para novas parcerias, </a:t>
            </a:r>
            <a:r>
              <a:rPr lang="pt-BR" sz="2000" b="1" dirty="0" smtClean="0">
                <a:hlinkClick r:id="rId2"/>
              </a:rPr>
              <a:t>conheça o </a:t>
            </a:r>
            <a:r>
              <a:rPr lang="pt-BR" sz="2000" b="1" dirty="0" err="1" smtClean="0">
                <a:hlinkClick r:id="rId2"/>
              </a:rPr>
              <a:t>portifolio</a:t>
            </a:r>
            <a:r>
              <a:rPr lang="pt-BR" sz="2000" b="1" dirty="0" smtClean="0">
                <a:hlinkClick r:id="rId2"/>
              </a:rPr>
              <a:t> do grupo</a:t>
            </a:r>
            <a:r>
              <a:rPr lang="pt-BR" sz="2000" b="1" dirty="0" smtClean="0"/>
              <a:t>. 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Contato: </a:t>
            </a:r>
            <a:r>
              <a:rPr lang="pt-BR" sz="2000" dirty="0" smtClean="0"/>
              <a:t>vicente.gppcom@gmail.com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9903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 da 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Dongle</a:t>
            </a:r>
            <a:endParaRPr lang="pt-BR" dirty="0" smtClean="0"/>
          </a:p>
          <a:p>
            <a:pPr lvl="1"/>
            <a:r>
              <a:rPr lang="pt-BR" dirty="0" smtClean="0"/>
              <a:t>Especificações</a:t>
            </a:r>
          </a:p>
          <a:p>
            <a:pPr lvl="1"/>
            <a:r>
              <a:rPr lang="pt-BR" dirty="0" smtClean="0"/>
              <a:t>Aplicações</a:t>
            </a:r>
          </a:p>
          <a:p>
            <a:r>
              <a:rPr lang="pt-BR" dirty="0" smtClean="0"/>
              <a:t>GNU Radio</a:t>
            </a:r>
          </a:p>
          <a:p>
            <a:r>
              <a:rPr lang="pt-BR" dirty="0" smtClean="0"/>
              <a:t>Teste de funcionamento</a:t>
            </a:r>
          </a:p>
          <a:p>
            <a:r>
              <a:rPr lang="pt-BR" dirty="0" smtClean="0"/>
              <a:t>Terminal</a:t>
            </a:r>
          </a:p>
          <a:p>
            <a:r>
              <a:rPr lang="pt-BR" dirty="0" err="1" smtClean="0"/>
              <a:t>Gqrx</a:t>
            </a:r>
            <a:r>
              <a:rPr lang="pt-BR" dirty="0" smtClean="0"/>
              <a:t> SDR </a:t>
            </a:r>
            <a:r>
              <a:rPr lang="pt-BR" dirty="0" err="1" smtClean="0"/>
              <a:t>Receiver</a:t>
            </a:r>
            <a:endParaRPr lang="pt-BR" dirty="0" smtClean="0"/>
          </a:p>
          <a:p>
            <a:r>
              <a:rPr lang="pt-BR" dirty="0" smtClean="0"/>
              <a:t>SDR Sharp</a:t>
            </a:r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635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Dongle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Dongle</a:t>
            </a:r>
            <a:r>
              <a:rPr lang="pt-BR" dirty="0" smtClean="0"/>
              <a:t> de </a:t>
            </a:r>
            <a:r>
              <a:rPr lang="pt-BR" dirty="0" err="1" smtClean="0"/>
              <a:t>Tv</a:t>
            </a:r>
            <a:r>
              <a:rPr lang="pt-BR" dirty="0" smtClean="0"/>
              <a:t> digital com SDR?</a:t>
            </a:r>
          </a:p>
          <a:p>
            <a:pPr lvl="1"/>
            <a:r>
              <a:rPr lang="pt-BR" dirty="0" smtClean="0"/>
              <a:t>Receptor de sinais que são manipulados por Softwares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Frequências altas </a:t>
            </a:r>
          </a:p>
          <a:p>
            <a:pPr lvl="1"/>
            <a:r>
              <a:rPr lang="pt-BR" dirty="0" smtClean="0"/>
              <a:t>Portabilidade</a:t>
            </a:r>
          </a:p>
          <a:p>
            <a:pPr lvl="1"/>
            <a:r>
              <a:rPr lang="pt-BR" dirty="0" smtClean="0"/>
              <a:t>USB 2.0</a:t>
            </a:r>
          </a:p>
          <a:p>
            <a:pPr lvl="1"/>
            <a:r>
              <a:rPr lang="pt-BR" dirty="0" smtClean="0"/>
              <a:t>Compatibilidade Linux e Windows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79388" y="1052513"/>
          <a:ext cx="8583612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61204"/>
                <a:gridCol w="2861204"/>
                <a:gridCol w="28612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Dispositivo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Faixa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de </a:t>
                      </a:r>
                      <a:r>
                        <a:rPr lang="pt-BR" dirty="0" err="1" smtClean="0"/>
                        <a:t>Frequência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Preço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Elonics</a:t>
                      </a:r>
                      <a:r>
                        <a:rPr lang="pt-BR" dirty="0" smtClean="0"/>
                        <a:t> E4000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 – 2200 MHz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~ $ 20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Rafael Micro R820T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 – 1766 MHz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~ $ 11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Fitipower</a:t>
                      </a:r>
                      <a:r>
                        <a:rPr lang="pt-BR" dirty="0" smtClean="0"/>
                        <a:t> FC0013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 – 1100 MHz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~</a:t>
                      </a:r>
                      <a:r>
                        <a:rPr lang="pt-BR" baseline="0" dirty="0" smtClean="0"/>
                        <a:t> $ 15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Fitipower</a:t>
                      </a:r>
                      <a:r>
                        <a:rPr lang="pt-BR" dirty="0" smtClean="0"/>
                        <a:t> FC0012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 – 948.6 MHz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~ $ 15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FCI FC2580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146 – 308 MHz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</a:t>
                      </a:r>
                      <a:r>
                        <a:rPr lang="pt-BR" baseline="0" dirty="0" smtClean="0"/>
                        <a:t>----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14282" y="3571876"/>
            <a:ext cx="3237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* </a:t>
            </a:r>
            <a:r>
              <a:rPr lang="pt-BR" sz="1200" dirty="0" err="1" smtClean="0"/>
              <a:t>Realtek</a:t>
            </a:r>
            <a:r>
              <a:rPr lang="pt-BR" sz="1200" dirty="0" smtClean="0"/>
              <a:t> RTL2832U (</a:t>
            </a:r>
            <a:r>
              <a:rPr lang="pt-BR" sz="1200" dirty="0" err="1" smtClean="0"/>
              <a:t>sample-rate</a:t>
            </a:r>
            <a:r>
              <a:rPr lang="pt-BR" sz="1200" dirty="0" smtClean="0"/>
              <a:t>  3.2 MS/s)</a:t>
            </a:r>
            <a:endParaRPr lang="pt-BR" sz="1200" dirty="0"/>
          </a:p>
        </p:txBody>
      </p:sp>
      <p:pic>
        <p:nvPicPr>
          <p:cNvPr id="1026" name="Picture 2" descr="C:\Users\Luan\Desktop\EZCAP-eztv645-RTL2832U-FC0013-USB-DVB-T-Digital-TV-Dongle-for-WIN7-LINUX-SDR-free-shipp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3429000"/>
            <a:ext cx="3981450" cy="2581275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5715008" y="6143644"/>
            <a:ext cx="1412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 smtClean="0"/>
              <a:t>FitiPower</a:t>
            </a:r>
            <a:r>
              <a:rPr lang="pt-BR" sz="1200" dirty="0" smtClean="0"/>
              <a:t> FC0013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583488" cy="5256584"/>
          </a:xfrm>
        </p:spPr>
        <p:txBody>
          <a:bodyPr/>
          <a:lstStyle/>
          <a:p>
            <a:r>
              <a:rPr lang="pt-BR" sz="2800" dirty="0" smtClean="0"/>
              <a:t>Rádio (Alta faixa de frequências)</a:t>
            </a:r>
          </a:p>
          <a:p>
            <a:r>
              <a:rPr lang="pt-BR" sz="2800" dirty="0" smtClean="0"/>
              <a:t>TV Digital</a:t>
            </a:r>
          </a:p>
          <a:p>
            <a:r>
              <a:rPr lang="pt-BR" sz="2800" dirty="0" smtClean="0"/>
              <a:t>Localização de aviões em tempo real</a:t>
            </a:r>
          </a:p>
          <a:p>
            <a:r>
              <a:rPr lang="pt-BR" sz="2800" dirty="0" smtClean="0"/>
              <a:t>Aplicações com GNU Radio</a:t>
            </a:r>
            <a:endParaRPr lang="pt-BR" sz="2800" dirty="0"/>
          </a:p>
        </p:txBody>
      </p:sp>
      <p:pic>
        <p:nvPicPr>
          <p:cNvPr id="2050" name="Picture 2" descr="C:\Users\Luan\Desktop\Blaze HDT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143248"/>
            <a:ext cx="3261812" cy="2428892"/>
          </a:xfrm>
          <a:prstGeom prst="rect">
            <a:avLst/>
          </a:prstGeom>
          <a:noFill/>
        </p:spPr>
      </p:pic>
      <p:pic>
        <p:nvPicPr>
          <p:cNvPr id="2051" name="Picture 3" descr="C:\Users\Luan\Desktop\VirtualRad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3000372"/>
            <a:ext cx="4748918" cy="2928958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357290" y="5572140"/>
            <a:ext cx="1029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 smtClean="0"/>
              <a:t>Blaze</a:t>
            </a:r>
            <a:r>
              <a:rPr lang="pt-BR" sz="1200" dirty="0" smtClean="0"/>
              <a:t> HDTV</a:t>
            </a:r>
          </a:p>
        </p:txBody>
      </p:sp>
      <p:sp>
        <p:nvSpPr>
          <p:cNvPr id="7" name="Retângulo 6"/>
          <p:cNvSpPr/>
          <p:nvPr/>
        </p:nvSpPr>
        <p:spPr>
          <a:xfrm>
            <a:off x="5857884" y="5929330"/>
            <a:ext cx="1033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 smtClean="0"/>
              <a:t>VirtualRadar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Dongle</a:t>
            </a:r>
            <a:r>
              <a:rPr lang="pt-BR" dirty="0" smtClean="0"/>
              <a:t> e GNU Radio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Ferramentas necessárias</a:t>
            </a:r>
          </a:p>
          <a:p>
            <a:pPr lvl="1"/>
            <a:r>
              <a:rPr lang="pt-BR" dirty="0" smtClean="0"/>
              <a:t>Linux</a:t>
            </a:r>
          </a:p>
          <a:p>
            <a:pPr lvl="1"/>
            <a:r>
              <a:rPr lang="pt-BR" smtClean="0"/>
              <a:t>GNU Radio </a:t>
            </a:r>
            <a:endParaRPr lang="pt-BR" dirty="0" smtClean="0"/>
          </a:p>
          <a:p>
            <a:pPr lvl="1"/>
            <a:r>
              <a:rPr lang="pt-BR" dirty="0" smtClean="0"/>
              <a:t>Pacote </a:t>
            </a:r>
            <a:r>
              <a:rPr lang="pt-BR" dirty="0" err="1" smtClean="0"/>
              <a:t>Rtl-Sdr</a:t>
            </a:r>
            <a:endParaRPr lang="pt-BR" dirty="0" smtClean="0"/>
          </a:p>
          <a:p>
            <a:pPr lvl="1"/>
            <a:r>
              <a:rPr lang="pt-BR" dirty="0" err="1" smtClean="0"/>
              <a:t>gr_osmoSDR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3765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GNU Radio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85794"/>
            <a:ext cx="8583488" cy="5256584"/>
          </a:xfrm>
        </p:spPr>
        <p:txBody>
          <a:bodyPr/>
          <a:lstStyle/>
          <a:p>
            <a:r>
              <a:rPr lang="pt-BR" sz="2800" dirty="0" smtClean="0"/>
              <a:t>Instalação do pacote </a:t>
            </a:r>
            <a:r>
              <a:rPr lang="pt-BR" sz="2800" dirty="0" err="1" smtClean="0"/>
              <a:t>rtl-sdr</a:t>
            </a:r>
            <a:endParaRPr lang="pt-BR" sz="2800" dirty="0" smtClean="0"/>
          </a:p>
          <a:p>
            <a:pPr lvl="1"/>
            <a:r>
              <a:rPr lang="pt-BR" sz="2400" dirty="0" smtClean="0"/>
              <a:t>No terminal (ou baixe direto do site)</a:t>
            </a:r>
          </a:p>
          <a:p>
            <a:pPr lvl="2"/>
            <a:r>
              <a:rPr lang="pt-BR" sz="1800" b="1" dirty="0" err="1" smtClean="0"/>
              <a:t>git</a:t>
            </a:r>
            <a:r>
              <a:rPr lang="pt-BR" sz="1800" b="1" dirty="0" smtClean="0"/>
              <a:t> clone </a:t>
            </a:r>
            <a:r>
              <a:rPr lang="pt-BR" sz="1800" b="1" dirty="0" err="1" smtClean="0"/>
              <a:t>git</a:t>
            </a:r>
            <a:r>
              <a:rPr lang="pt-BR" sz="1800" b="1" dirty="0" smtClean="0"/>
              <a:t>://</a:t>
            </a:r>
            <a:r>
              <a:rPr lang="pt-BR" sz="1800" b="1" dirty="0" err="1" smtClean="0"/>
              <a:t>git</a:t>
            </a:r>
            <a:r>
              <a:rPr lang="pt-BR" sz="1800" b="1" dirty="0" smtClean="0"/>
              <a:t>.osmocom.org/</a:t>
            </a:r>
            <a:r>
              <a:rPr lang="pt-BR" sz="1800" b="1" dirty="0" err="1" smtClean="0"/>
              <a:t>rtl-sdr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git</a:t>
            </a:r>
            <a:endParaRPr lang="pt-BR" sz="1800" b="1" dirty="0" smtClean="0"/>
          </a:p>
          <a:p>
            <a:pPr lvl="1"/>
            <a:r>
              <a:rPr lang="pt-BR" sz="2400" dirty="0" smtClean="0"/>
              <a:t>Criar o diretório build</a:t>
            </a:r>
          </a:p>
          <a:p>
            <a:pPr lvl="2"/>
            <a:r>
              <a:rPr lang="en-US" sz="1800" b="1" dirty="0" err="1" smtClean="0"/>
              <a:t>cd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rtl-sdr</a:t>
            </a:r>
            <a:r>
              <a:rPr lang="en-US" sz="1800" b="1" dirty="0" smtClean="0"/>
              <a:t>/</a:t>
            </a:r>
          </a:p>
          <a:p>
            <a:pPr lvl="2"/>
            <a:r>
              <a:rPr lang="en-US" sz="1800" b="1" dirty="0" err="1" smtClean="0"/>
              <a:t>mkdir</a:t>
            </a:r>
            <a:r>
              <a:rPr lang="en-US" sz="1800" b="1" dirty="0" smtClean="0"/>
              <a:t> build </a:t>
            </a:r>
          </a:p>
          <a:p>
            <a:pPr lvl="2"/>
            <a:r>
              <a:rPr lang="en-US" sz="1800" b="1" dirty="0" err="1" smtClean="0"/>
              <a:t>cd</a:t>
            </a:r>
            <a:r>
              <a:rPr lang="en-US" sz="1800" b="1" dirty="0" smtClean="0"/>
              <a:t> build</a:t>
            </a:r>
          </a:p>
          <a:p>
            <a:pPr lvl="2"/>
            <a:r>
              <a:rPr lang="en-US" sz="1800" b="1" dirty="0" smtClean="0"/>
              <a:t> </a:t>
            </a:r>
            <a:r>
              <a:rPr lang="en-US" sz="1800" b="1" dirty="0" err="1" smtClean="0"/>
              <a:t>cmake</a:t>
            </a:r>
            <a:r>
              <a:rPr lang="en-US" sz="1800" b="1" dirty="0" smtClean="0"/>
              <a:t> ../ </a:t>
            </a:r>
          </a:p>
          <a:p>
            <a:pPr lvl="2"/>
            <a:r>
              <a:rPr lang="en-US" sz="1800" b="1" dirty="0" smtClean="0"/>
              <a:t>Se </a:t>
            </a:r>
            <a:r>
              <a:rPr lang="en-US" sz="1800" b="1" dirty="0" err="1" smtClean="0"/>
              <a:t>der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problema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não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abri</a:t>
            </a:r>
            <a:r>
              <a:rPr lang="en-US" sz="1800" b="1" dirty="0" smtClean="0"/>
              <a:t> o dongle: </a:t>
            </a:r>
            <a:r>
              <a:rPr lang="en-US" sz="1800" b="1" dirty="0" err="1" smtClean="0"/>
              <a:t>cmake</a:t>
            </a:r>
            <a:r>
              <a:rPr lang="en-US" sz="1800" b="1" dirty="0" smtClean="0"/>
              <a:t> ../ -DINSTALL_UDEV_RULES=ON -DDETACH_KERNEL_DRIVER=ON</a:t>
            </a:r>
            <a:endParaRPr lang="pt-BR" sz="1800" b="1" dirty="0" smtClean="0"/>
          </a:p>
          <a:p>
            <a:pPr lvl="1"/>
            <a:r>
              <a:rPr lang="pt-BR" sz="2400" dirty="0" smtClean="0"/>
              <a:t> Build e </a:t>
            </a:r>
            <a:r>
              <a:rPr lang="pt-BR" sz="2400" dirty="0" err="1" smtClean="0"/>
              <a:t>install</a:t>
            </a:r>
            <a:r>
              <a:rPr lang="pt-BR" sz="2400" dirty="0" smtClean="0"/>
              <a:t> o </a:t>
            </a:r>
            <a:r>
              <a:rPr lang="pt-BR" sz="2400" dirty="0" err="1" smtClean="0"/>
              <a:t>rtl-sdr</a:t>
            </a:r>
            <a:endParaRPr lang="pt-BR" sz="2400" dirty="0" smtClean="0"/>
          </a:p>
          <a:p>
            <a:pPr lvl="2"/>
            <a:r>
              <a:rPr lang="en-US" sz="1800" b="1" dirty="0" smtClean="0"/>
              <a:t>make </a:t>
            </a:r>
          </a:p>
          <a:p>
            <a:pPr lvl="2"/>
            <a:r>
              <a:rPr lang="en-US" sz="1800" b="1" dirty="0" err="1" smtClean="0"/>
              <a:t>sudo</a:t>
            </a:r>
            <a:r>
              <a:rPr lang="en-US" sz="1800" b="1" dirty="0" smtClean="0"/>
              <a:t> make install </a:t>
            </a:r>
          </a:p>
          <a:p>
            <a:pPr lvl="2"/>
            <a:r>
              <a:rPr lang="en-US" sz="1800" b="1" dirty="0" err="1" smtClean="0"/>
              <a:t>sudo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ldconfig</a:t>
            </a:r>
            <a:endParaRPr lang="en-US" sz="1800" b="1" dirty="0" smtClean="0"/>
          </a:p>
          <a:p>
            <a:pPr lvl="1"/>
            <a:r>
              <a:rPr lang="en-US" sz="1200" b="1" dirty="0" smtClean="0"/>
              <a:t>*Para </a:t>
            </a:r>
            <a:r>
              <a:rPr lang="en-US" sz="1200" b="1" dirty="0" err="1" smtClean="0"/>
              <a:t>mais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detalhes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acesse</a:t>
            </a:r>
            <a:r>
              <a:rPr lang="en-US" sz="1200" b="1" dirty="0" smtClean="0"/>
              <a:t> o site: </a:t>
            </a:r>
            <a:r>
              <a:rPr lang="pt-BR" sz="1200" dirty="0" smtClean="0">
                <a:hlinkClick r:id="rId2"/>
              </a:rPr>
              <a:t>http://sdr.osmocom.org/trac/wiki/rtl-sdr</a:t>
            </a:r>
            <a:r>
              <a:rPr lang="pt-BR" sz="1200" dirty="0" smtClean="0"/>
              <a:t> e</a:t>
            </a:r>
          </a:p>
          <a:p>
            <a:pPr lvl="1"/>
            <a:r>
              <a:rPr lang="pt-BR" sz="1200" b="1" dirty="0" smtClean="0"/>
              <a:t>Problema de não abrir o </a:t>
            </a:r>
            <a:r>
              <a:rPr lang="pt-BR" sz="1200" b="1" dirty="0" err="1" smtClean="0"/>
              <a:t>dongle</a:t>
            </a:r>
            <a:r>
              <a:rPr lang="pt-BR" sz="1200" b="1" dirty="0" smtClean="0"/>
              <a:t>: </a:t>
            </a:r>
            <a:r>
              <a:rPr lang="pt-BR" sz="1200" dirty="0" smtClean="0"/>
              <a:t>https://www.raspberrypi.org/forums/viewtopic.php?f=41&amp;t=81731</a:t>
            </a:r>
            <a:endParaRPr lang="pt-BR" sz="1200" b="1" dirty="0" smtClean="0"/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GNU Radio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Instalação do </a:t>
            </a:r>
            <a:r>
              <a:rPr lang="pt-BR" dirty="0" err="1" smtClean="0"/>
              <a:t>gr_osmoSDR</a:t>
            </a:r>
            <a:endParaRPr lang="pt-BR" dirty="0" smtClean="0"/>
          </a:p>
          <a:p>
            <a:pPr lvl="1"/>
            <a:r>
              <a:rPr lang="pt-BR" dirty="0" smtClean="0"/>
              <a:t>No terminal (ou baixe direto do site)</a:t>
            </a:r>
          </a:p>
          <a:p>
            <a:pPr lvl="2"/>
            <a:r>
              <a:rPr lang="pt-BR" sz="2000" b="1" dirty="0" err="1" smtClean="0"/>
              <a:t>git</a:t>
            </a:r>
            <a:r>
              <a:rPr lang="pt-BR" sz="2000" b="1" dirty="0" smtClean="0"/>
              <a:t> clone </a:t>
            </a:r>
            <a:r>
              <a:rPr lang="pt-BR" sz="2000" b="1" dirty="0" err="1" smtClean="0"/>
              <a:t>git</a:t>
            </a:r>
            <a:r>
              <a:rPr lang="pt-BR" sz="2000" b="1" dirty="0" smtClean="0"/>
              <a:t>://</a:t>
            </a:r>
            <a:r>
              <a:rPr lang="pt-BR" sz="2000" b="1" dirty="0" err="1" smtClean="0"/>
              <a:t>git</a:t>
            </a:r>
            <a:r>
              <a:rPr lang="pt-BR" sz="2000" b="1" dirty="0" smtClean="0"/>
              <a:t>.osmocom.org/</a:t>
            </a:r>
            <a:r>
              <a:rPr lang="pt-BR" sz="2000" b="1" dirty="0" err="1" smtClean="0"/>
              <a:t>gr-osmosdr</a:t>
            </a:r>
            <a:endParaRPr lang="pt-BR" sz="2000" b="1" dirty="0" smtClean="0"/>
          </a:p>
          <a:p>
            <a:pPr lvl="1"/>
            <a:r>
              <a:rPr lang="pt-BR" dirty="0" smtClean="0"/>
              <a:t>Criar o diretório Build</a:t>
            </a:r>
          </a:p>
          <a:p>
            <a:pPr lvl="2"/>
            <a:r>
              <a:rPr lang="en-US" sz="2000" b="1" dirty="0" err="1" smtClean="0"/>
              <a:t>cd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gr-osmosdr</a:t>
            </a:r>
            <a:r>
              <a:rPr lang="en-US" sz="2000" b="1" dirty="0" smtClean="0"/>
              <a:t>/ </a:t>
            </a:r>
          </a:p>
          <a:p>
            <a:pPr lvl="2"/>
            <a:r>
              <a:rPr lang="en-US" sz="2000" b="1" dirty="0" err="1" smtClean="0"/>
              <a:t>mkdir</a:t>
            </a:r>
            <a:r>
              <a:rPr lang="en-US" sz="2000" b="1" dirty="0" smtClean="0"/>
              <a:t> build </a:t>
            </a:r>
          </a:p>
          <a:p>
            <a:pPr lvl="2"/>
            <a:r>
              <a:rPr lang="en-US" sz="2000" b="1" dirty="0" err="1" smtClean="0"/>
              <a:t>cd</a:t>
            </a:r>
            <a:r>
              <a:rPr lang="en-US" sz="2000" b="1" dirty="0" smtClean="0"/>
              <a:t> build/ </a:t>
            </a:r>
          </a:p>
          <a:p>
            <a:pPr lvl="2"/>
            <a:r>
              <a:rPr lang="en-US" sz="2000" b="1" dirty="0" err="1" smtClean="0"/>
              <a:t>cmake</a:t>
            </a:r>
            <a:r>
              <a:rPr lang="en-US" sz="2000" b="1" dirty="0" smtClean="0"/>
              <a:t> ../</a:t>
            </a:r>
            <a:endParaRPr lang="pt-BR" sz="2000" b="1" dirty="0" smtClean="0"/>
          </a:p>
          <a:p>
            <a:pPr lvl="1"/>
            <a:r>
              <a:rPr lang="pt-BR" dirty="0" smtClean="0"/>
              <a:t>Build e </a:t>
            </a:r>
            <a:r>
              <a:rPr lang="pt-BR" dirty="0" err="1" smtClean="0"/>
              <a:t>install</a:t>
            </a:r>
            <a:r>
              <a:rPr lang="pt-BR" dirty="0" smtClean="0"/>
              <a:t> o </a:t>
            </a:r>
            <a:r>
              <a:rPr lang="pt-BR" dirty="0" err="1" smtClean="0"/>
              <a:t>gr_osmoSDR</a:t>
            </a:r>
            <a:endParaRPr lang="pt-BR" dirty="0" smtClean="0"/>
          </a:p>
          <a:p>
            <a:pPr lvl="2"/>
            <a:r>
              <a:rPr lang="en-US" sz="2000" b="1" dirty="0" smtClean="0"/>
              <a:t>make </a:t>
            </a:r>
          </a:p>
          <a:p>
            <a:pPr lvl="2"/>
            <a:r>
              <a:rPr lang="en-US" sz="2000" b="1" dirty="0" err="1" smtClean="0"/>
              <a:t>sudo</a:t>
            </a:r>
            <a:r>
              <a:rPr lang="en-US" sz="2000" b="1" dirty="0" smtClean="0"/>
              <a:t> make install </a:t>
            </a:r>
          </a:p>
          <a:p>
            <a:pPr lvl="2"/>
            <a:r>
              <a:rPr lang="en-US" sz="2000" b="1" dirty="0" err="1" smtClean="0"/>
              <a:t>sudo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ldconfig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4299</TotalTime>
  <Words>834</Words>
  <Application>Microsoft Office PowerPoint</Application>
  <PresentationFormat>Apresentação na tela (4:3)</PresentationFormat>
  <Paragraphs>180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Technology at work design template</vt:lpstr>
      <vt:lpstr>Slide 1</vt:lpstr>
      <vt:lpstr>Objetivos da apresentação</vt:lpstr>
      <vt:lpstr>Sumário da apresentação</vt:lpstr>
      <vt:lpstr>Sobre o Dongle</vt:lpstr>
      <vt:lpstr>Especificações</vt:lpstr>
      <vt:lpstr>Aplicações</vt:lpstr>
      <vt:lpstr>Dongle e GNU Radio</vt:lpstr>
      <vt:lpstr>GNU Radio</vt:lpstr>
      <vt:lpstr>GNU Radio</vt:lpstr>
      <vt:lpstr>Teste do funcionamento</vt:lpstr>
      <vt:lpstr>Terminal</vt:lpstr>
      <vt:lpstr>Terminal</vt:lpstr>
      <vt:lpstr>Terminal</vt:lpstr>
      <vt:lpstr>Terminal</vt:lpstr>
      <vt:lpstr>Gqrx SDR Receiver</vt:lpstr>
      <vt:lpstr>Gqrx SDR Receiver</vt:lpstr>
      <vt:lpstr>SDR Sharp</vt:lpstr>
      <vt:lpstr>SDR Sharp</vt:lpstr>
      <vt:lpstr>SDR Sharp</vt:lpstr>
      <vt:lpstr>SDR Sharp</vt:lpstr>
      <vt:lpstr>Sobre o GppCom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Vicente Sousa</cp:lastModifiedBy>
  <cp:revision>740</cp:revision>
  <dcterms:created xsi:type="dcterms:W3CDTF">2010-09-08T14:21:37Z</dcterms:created>
  <dcterms:modified xsi:type="dcterms:W3CDTF">2016-11-15T02:47:15Z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