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8A4CB-EB1E-B9E9-6F87-6FF58540C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0DD4E-8F16-E3BB-2AB6-CE8EA07EC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C8C52-A1B2-3D81-086E-F53F3153C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27F5-7C4D-41CC-BF69-B590D5210191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51454-223E-D052-04D4-A8C7D502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65331-BD17-9355-4FA7-FA9A6454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42AA-5E99-4409-B219-3AB20221D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67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BBD3-4EEC-B324-6F08-2FC88911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B72DF-5580-105D-74F0-0D90AA57C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05C09-64D7-B2F8-68F5-8D44FE69A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27F5-7C4D-41CC-BF69-B590D5210191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9FCC5-FC4C-57CB-28B8-F653A769A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8FCE7-89FB-0758-199A-DC6D7E2D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42AA-5E99-4409-B219-3AB20221D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60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CFBE04-627D-1F82-EDF5-046D9BC83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58C32-D0D4-EB13-090B-2190D49E6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0B9D7-184A-1E5B-687E-1725D1DC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27F5-7C4D-41CC-BF69-B590D5210191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5D08E-D1F9-3DD7-D461-0412CAB5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BD1F5-144D-BC7E-1B72-18B1E4B8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42AA-5E99-4409-B219-3AB20221D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91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0CD38-D3AE-433D-C548-0F687DC6F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A22C5-28D0-2A84-7C88-81000FFA2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1370D-B901-8294-29B4-387847D0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27F5-7C4D-41CC-BF69-B590D5210191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2F9ED-7FFC-6497-CA1A-9BC25DE7F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AB2B9-B6DE-F64B-FD53-098297F07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42AA-5E99-4409-B219-3AB20221D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64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5295-B652-60B7-9A48-2474F6F0D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82AD5-8396-7EAD-E5B5-91468A8BB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78CAE-49FD-04BA-854A-F6C26050C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27F5-7C4D-41CC-BF69-B590D5210191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7D90E-9CA7-E44B-D91D-B1DC2626F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B3550-024A-F417-1D0F-8927194D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42AA-5E99-4409-B219-3AB20221D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51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D4211-99AB-82FD-720F-8430FDFEF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44151-964F-1901-6855-4E89CB26F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3F673-D47A-D585-5443-D8042F004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93284-A7DE-4FF3-2047-A95FF7C86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27F5-7C4D-41CC-BF69-B590D5210191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1733E-D56F-AF44-FE8E-0A894F45A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63976-BE89-F12C-0A8E-B2621238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42AA-5E99-4409-B219-3AB20221D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59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929E-CA58-D792-8B50-9D83B93E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8765E-2DE3-4CB6-E21C-AE47BD4A9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4CABA-4F44-11BE-A5F8-83C15616B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9F1AFF-93D4-8A49-8917-736C4FE9A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1D196-84FB-5266-E196-F76466DE9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4AE5D5-4249-3E30-B6BF-21533BA3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27F5-7C4D-41CC-BF69-B590D5210191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3E816-F239-8F20-E334-45752216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640D96-0424-485D-0D10-40B0BAA7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42AA-5E99-4409-B219-3AB20221D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51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5BD75-4B75-9112-3BD5-8E002EBAA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C30252-916A-7087-6079-CA0DCF1A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27F5-7C4D-41CC-BF69-B590D5210191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96CC4-2944-26A5-8334-C92790B3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68A43-9078-6D21-A736-2FD4F03A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42AA-5E99-4409-B219-3AB20221D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5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5FFF02-127C-A313-8618-23E2B8B3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27F5-7C4D-41CC-BF69-B590D5210191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CBE18F-069A-2A23-4A42-FDD2D3A6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04F79-2D28-963B-2896-20186053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42AA-5E99-4409-B219-3AB20221D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19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48591-1CB3-94FF-ED57-F2161C0F7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C225B-2167-7F3F-55AA-8BA4AFBFE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9FB28-256C-3C15-31F4-BE133137F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59ADC-D906-3FC0-AB17-91A9E9C0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27F5-7C4D-41CC-BF69-B590D5210191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A6011-293A-3FAF-67FE-4E104C14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92330-D23D-6163-BCBB-3AB877E54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42AA-5E99-4409-B219-3AB20221D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57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EE67-1699-DAE0-1C4F-172307A3F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42588-176F-C368-A0F6-7A36D55FF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E9D7B-3D30-F2A7-4633-0E3CAE215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96C5C-3100-FD25-5483-7C55028A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27F5-7C4D-41CC-BF69-B590D5210191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D4AD1-C8E4-751D-3BD3-B8C96F2E6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990BE-6EA5-6680-72CA-A004EF8B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42AA-5E99-4409-B219-3AB20221D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03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E0C515-C043-B65C-A598-27E361051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3600B-8120-FE10-0600-58CDD3704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541E5-432F-33D4-4068-7DC74A442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B27F5-7C4D-41CC-BF69-B590D5210191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08210-75F6-633B-E315-A689B039F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01CAB-7D67-8FF7-2B14-1554802C7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A42AA-5E99-4409-B219-3AB20221D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26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A79D-8952-198E-586D-F375ACA9C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Test file5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C61A7-B2A0-1710-3CD8-A2E860C4B2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161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file5</vt:lpstr>
    </vt:vector>
  </TitlesOfParts>
  <Company>University of Bath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file5</dc:title>
  <dc:creator>Vicentiu-Iulian Savu</dc:creator>
  <cp:lastModifiedBy>Vicentiu-Iulian Savu</cp:lastModifiedBy>
  <cp:revision>1</cp:revision>
  <dcterms:created xsi:type="dcterms:W3CDTF">2023-06-22T10:29:49Z</dcterms:created>
  <dcterms:modified xsi:type="dcterms:W3CDTF">2023-06-22T10:29:59Z</dcterms:modified>
</cp:coreProperties>
</file>