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14685-A88D-460A-B9C2-9A9E4779F58F}" v="2186" dt="2021-05-26T21:00:43.803"/>
    <p1510:client id="{B24CC573-627F-4CC8-8962-D25D1FF5AB92}" v="14" dt="2021-05-26T21:04:16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4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87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241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42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29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75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56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0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5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2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1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7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0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1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4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8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A912-5FBA-42E2-8ABF-62BA4560C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35" y="-1488881"/>
            <a:ext cx="8642194" cy="2387600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Proiect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Sincretic</a:t>
            </a:r>
            <a:r>
              <a:rPr lang="en-US" dirty="0">
                <a:cs typeface="Calibri Light"/>
              </a:rPr>
              <a:t> SDA</a:t>
            </a:r>
            <a:endParaRPr lang="en-US" dirty="0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469E9-C032-4B55-A591-AB42843D9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2659" y="1762088"/>
            <a:ext cx="7081025" cy="28347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rgbClr val="898989"/>
                </a:solidFill>
                <a:latin typeface="Consolas"/>
                <a:cs typeface="Calibri"/>
              </a:rPr>
              <a:t> STUDENT: MARINCOIU VICENTIU STEFAN</a:t>
            </a:r>
            <a:endParaRPr lang="en-US" dirty="0">
              <a:solidFill>
                <a:srgbClr val="898989"/>
              </a:solidFill>
            </a:endParaRPr>
          </a:p>
          <a:p>
            <a:pPr algn="l"/>
            <a:r>
              <a:rPr lang="en-US" dirty="0">
                <a:solidFill>
                  <a:srgbClr val="898989"/>
                </a:solidFill>
                <a:latin typeface="Consolas"/>
                <a:cs typeface="Calibri"/>
              </a:rPr>
              <a:t> FACULTATEA:ATUOMATICA SI CALCULATOARE</a:t>
            </a:r>
          </a:p>
          <a:p>
            <a:pPr algn="l"/>
            <a:r>
              <a:rPr lang="en-US" dirty="0">
                <a:solidFill>
                  <a:srgbClr val="898989"/>
                </a:solidFill>
                <a:latin typeface="Consolas"/>
                <a:cs typeface="Calibri"/>
              </a:rPr>
              <a:t> SECTIA:INFORMATICA</a:t>
            </a:r>
          </a:p>
          <a:p>
            <a:pPr algn="l"/>
            <a:r>
              <a:rPr lang="en-US" dirty="0">
                <a:solidFill>
                  <a:srgbClr val="898989"/>
                </a:solidFill>
                <a:latin typeface="Consolas"/>
                <a:cs typeface="Calibri"/>
              </a:rPr>
              <a:t> AN STUDIU: II</a:t>
            </a:r>
          </a:p>
          <a:p>
            <a:pPr algn="l"/>
            <a:r>
              <a:rPr lang="en-US" dirty="0">
                <a:solidFill>
                  <a:srgbClr val="898989"/>
                </a:solidFill>
                <a:latin typeface="Consolas"/>
                <a:cs typeface="Calibri"/>
              </a:rPr>
              <a:t> PROFESOR INDRUMATOR:DL. BOCAN VALER</a:t>
            </a:r>
          </a:p>
          <a:p>
            <a:pPr algn="l"/>
            <a:endParaRPr lang="en-US" dirty="0">
              <a:solidFill>
                <a:srgbClr val="898989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94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F8FE-7246-49DF-ADD8-98BF81F7F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432" y="1988633"/>
            <a:ext cx="10018713" cy="3124201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Un </a:t>
            </a:r>
            <a:r>
              <a:rPr lang="en-US" dirty="0" err="1">
                <a:ea typeface="+mn-lt"/>
                <a:cs typeface="+mn-lt"/>
              </a:rPr>
              <a:t>grup</a:t>
            </a:r>
            <a:r>
              <a:rPr lang="en-US" dirty="0">
                <a:ea typeface="+mn-lt"/>
                <a:cs typeface="+mn-lt"/>
              </a:rPr>
              <a:t> de N </a:t>
            </a:r>
            <a:r>
              <a:rPr lang="en-US" dirty="0" err="1">
                <a:ea typeface="+mn-lt"/>
                <a:cs typeface="+mn-lt"/>
              </a:rPr>
              <a:t>țări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trebuie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reprezentate</a:t>
            </a:r>
            <a:r>
              <a:rPr lang="en-US" dirty="0">
                <a:ea typeface="+mn-lt"/>
                <a:cs typeface="+mn-lt"/>
              </a:rPr>
              <a:t> pe o </a:t>
            </a:r>
            <a:r>
              <a:rPr lang="en-US" dirty="0" err="1">
                <a:ea typeface="+mn-lt"/>
                <a:cs typeface="+mn-lt"/>
              </a:rPr>
              <a:t>hartă</a:t>
            </a:r>
            <a:r>
              <a:rPr lang="en-US" dirty="0">
                <a:ea typeface="+mn-lt"/>
                <a:cs typeface="+mn-lt"/>
              </a:rPr>
              <a:t> cu </a:t>
            </a:r>
            <a:r>
              <a:rPr lang="en-US" dirty="0" err="1">
                <a:ea typeface="+mn-lt"/>
                <a:cs typeface="+mn-lt"/>
              </a:rPr>
              <a:t>culori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diferite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astfel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încât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oricare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dintre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acestea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să</a:t>
            </a:r>
            <a:r>
              <a:rPr lang="en-US" dirty="0">
                <a:ea typeface="+mn-lt"/>
                <a:cs typeface="+mn-lt"/>
              </a:rPr>
              <a:t> fie </a:t>
            </a:r>
            <a:r>
              <a:rPr lang="en-US" dirty="0" err="1">
                <a:ea typeface="+mn-lt"/>
                <a:cs typeface="+mn-lt"/>
              </a:rPr>
              <a:t>colorată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diferit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vecinii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săi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Să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scrie</a:t>
            </a:r>
            <a:r>
              <a:rPr lang="en-US" dirty="0">
                <a:ea typeface="+mn-lt"/>
                <a:cs typeface="+mn-lt"/>
              </a:rPr>
              <a:t> un program care </a:t>
            </a:r>
            <a:r>
              <a:rPr lang="en-US" dirty="0" err="1">
                <a:ea typeface="+mn-lt"/>
                <a:cs typeface="+mn-lt"/>
              </a:rPr>
              <a:t>primește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intrare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celor</a:t>
            </a:r>
            <a:r>
              <a:rPr lang="en-US" dirty="0">
                <a:ea typeface="+mn-lt"/>
                <a:cs typeface="+mn-lt"/>
              </a:rPr>
              <a:t> N </a:t>
            </a:r>
            <a:r>
              <a:rPr lang="en-US" dirty="0" err="1">
                <a:ea typeface="+mn-lt"/>
                <a:cs typeface="+mn-lt"/>
              </a:rPr>
              <a:t>țări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denumire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listă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vecini</a:t>
            </a:r>
            <a:r>
              <a:rPr lang="en-US" dirty="0">
                <a:ea typeface="+mn-lt"/>
                <a:cs typeface="+mn-lt"/>
              </a:rPr>
              <a:t>),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culori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posibile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determină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culoarea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fiecare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țară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parte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6A126-CF9A-489C-A7CA-7F0B215212E5}"/>
              </a:ext>
            </a:extLst>
          </p:cNvPr>
          <p:cNvSpPr txBox="1"/>
          <p:nvPr/>
        </p:nvSpPr>
        <p:spPr>
          <a:xfrm>
            <a:off x="1369741" y="1100254"/>
            <a:ext cx="416498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TEMA PROIECTULUI</a:t>
            </a:r>
          </a:p>
        </p:txBody>
      </p:sp>
    </p:spTree>
    <p:extLst>
      <p:ext uri="{BB962C8B-B14F-4D97-AF65-F5344CB8AC3E}">
        <p14:creationId xmlns:p14="http://schemas.microsoft.com/office/powerpoint/2010/main" val="109564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76453C-1B37-40AE-BB00-FC3607B1A8E8}"/>
              </a:ext>
            </a:extLst>
          </p:cNvPr>
          <p:cNvSpPr/>
          <p:nvPr/>
        </p:nvSpPr>
        <p:spPr>
          <a:xfrm>
            <a:off x="1822012" y="2419191"/>
            <a:ext cx="3651848" cy="963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2C69-AEAB-44FB-842F-2830673CA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36" y="732045"/>
            <a:ext cx="3890787" cy="159296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Tema </a:t>
            </a:r>
            <a:r>
              <a:rPr lang="en-US" dirty="0" err="1"/>
              <a:t>proiectului</a:t>
            </a:r>
            <a:r>
              <a:rPr lang="en-US" dirty="0"/>
              <a:t> ne </a:t>
            </a:r>
            <a:r>
              <a:rPr lang="en-US" dirty="0" err="1"/>
              <a:t>propune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dezvoltam</a:t>
            </a:r>
            <a:r>
              <a:rPr lang="en-US" dirty="0"/>
              <a:t> un program care </a:t>
            </a:r>
            <a:r>
              <a:rPr lang="en-US" dirty="0" err="1"/>
              <a:t>primeste</a:t>
            </a:r>
            <a:r>
              <a:rPr lang="en-US" dirty="0"/>
              <a:t> un </a:t>
            </a:r>
            <a:r>
              <a:rPr lang="en-US" dirty="0" err="1"/>
              <a:t>numar</a:t>
            </a:r>
            <a:r>
              <a:rPr lang="en-US" dirty="0"/>
              <a:t> de N tari </a:t>
            </a:r>
            <a:r>
              <a:rPr lang="en-US" dirty="0" err="1"/>
              <a:t>si</a:t>
            </a:r>
            <a:r>
              <a:rPr lang="en-US" dirty="0"/>
              <a:t> ne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afisa</a:t>
            </a:r>
            <a:r>
              <a:rPr lang="en-US" dirty="0"/>
              <a:t> </a:t>
            </a:r>
            <a:r>
              <a:rPr lang="en-US" dirty="0" err="1"/>
              <a:t>culorile</a:t>
            </a:r>
            <a:r>
              <a:rPr lang="en-US" dirty="0"/>
              <a:t> </a:t>
            </a:r>
            <a:r>
              <a:rPr lang="en-US" dirty="0" err="1"/>
              <a:t>disponibile</a:t>
            </a:r>
            <a:r>
              <a:rPr lang="en-US" dirty="0"/>
              <a:t> ale </a:t>
            </a:r>
            <a:r>
              <a:rPr lang="en-US" dirty="0" err="1"/>
              <a:t>acestora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 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tara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colorata</a:t>
            </a:r>
            <a:r>
              <a:rPr lang="en-US" dirty="0"/>
              <a:t> </a:t>
            </a:r>
            <a:r>
              <a:rPr lang="en-US" dirty="0" err="1"/>
              <a:t>diferit</a:t>
            </a:r>
            <a:r>
              <a:rPr lang="en-US" dirty="0"/>
              <a:t> de </a:t>
            </a:r>
            <a:r>
              <a:rPr lang="en-US" dirty="0" err="1"/>
              <a:t>vecinii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8FE4F-CAA8-4E4A-8FA5-82333A130FAE}"/>
              </a:ext>
            </a:extLst>
          </p:cNvPr>
          <p:cNvSpPr txBox="1"/>
          <p:nvPr/>
        </p:nvSpPr>
        <p:spPr>
          <a:xfrm>
            <a:off x="2315067" y="2422288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Trebuie</a:t>
            </a:r>
            <a:r>
              <a:rPr lang="en-US" b="1" dirty="0"/>
              <a:t> </a:t>
            </a:r>
            <a:r>
              <a:rPr lang="en-US" b="1" dirty="0" err="1"/>
              <a:t>sa</a:t>
            </a:r>
            <a:r>
              <a:rPr lang="en-US" b="1" dirty="0"/>
              <a:t> </a:t>
            </a:r>
            <a:r>
              <a:rPr lang="en-US" b="1" dirty="0" err="1"/>
              <a:t>avem</a:t>
            </a:r>
            <a:r>
              <a:rPr lang="en-US" b="1" dirty="0"/>
              <a:t> o </a:t>
            </a:r>
            <a:r>
              <a:rPr lang="en-US" b="1" dirty="0" err="1"/>
              <a:t>lista</a:t>
            </a:r>
            <a:r>
              <a:rPr lang="en-US" b="1" dirty="0"/>
              <a:t> in care </a:t>
            </a:r>
            <a:r>
              <a:rPr lang="en-US" b="1" dirty="0" err="1"/>
              <a:t>introducem</a:t>
            </a:r>
            <a:r>
              <a:rPr lang="en-US" b="1" dirty="0"/>
              <a:t> </a:t>
            </a:r>
            <a:r>
              <a:rPr lang="en-US" b="1" dirty="0" err="1"/>
              <a:t>tarile</a:t>
            </a:r>
            <a:r>
              <a:rPr lang="en-US" b="1" dirty="0"/>
              <a:t>, </a:t>
            </a:r>
            <a:r>
              <a:rPr lang="en-US" b="1" dirty="0" err="1"/>
              <a:t>vecinii</a:t>
            </a:r>
            <a:r>
              <a:rPr lang="en-US" b="1" dirty="0"/>
              <a:t> </a:t>
            </a:r>
            <a:r>
              <a:rPr lang="en-US" b="1" dirty="0" err="1"/>
              <a:t>acestora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 </a:t>
            </a:r>
            <a:r>
              <a:rPr lang="en-US" b="1" dirty="0" err="1"/>
              <a:t>culorile</a:t>
            </a:r>
            <a:r>
              <a:rPr lang="en-US" b="1" dirty="0"/>
              <a:t>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C8A17-2D02-4BE3-ACD7-D89ED7F8ED7A}"/>
              </a:ext>
            </a:extLst>
          </p:cNvPr>
          <p:cNvSpPr/>
          <p:nvPr/>
        </p:nvSpPr>
        <p:spPr>
          <a:xfrm>
            <a:off x="8430887" y="4799912"/>
            <a:ext cx="2772578" cy="91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Afisam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/>
              <a:t> final cu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tarilor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culoarea</a:t>
            </a:r>
            <a:r>
              <a:rPr lang="en-US" dirty="0"/>
              <a:t> </a:t>
            </a:r>
            <a:r>
              <a:rPr lang="en-US" dirty="0" err="1"/>
              <a:t>asignata</a:t>
            </a:r>
            <a:r>
              <a:rPr lang="en-US" dirty="0"/>
              <a:t> </a:t>
            </a:r>
            <a:r>
              <a:rPr lang="en-US" dirty="0" err="1"/>
              <a:t>acestora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05D197-071B-42A8-B160-B5F18D1C808F}"/>
              </a:ext>
            </a:extLst>
          </p:cNvPr>
          <p:cNvSpPr/>
          <p:nvPr/>
        </p:nvSpPr>
        <p:spPr>
          <a:xfrm>
            <a:off x="5507401" y="3372883"/>
            <a:ext cx="2919469" cy="1423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Verificam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culoarea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disponibila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tara</a:t>
            </a:r>
            <a:r>
              <a:rPr lang="en-US" dirty="0"/>
              <a:t> </a:t>
            </a:r>
            <a:r>
              <a:rPr lang="en-US" dirty="0" err="1"/>
              <a:t>resepectiva</a:t>
            </a:r>
          </a:p>
        </p:txBody>
      </p:sp>
    </p:spTree>
    <p:extLst>
      <p:ext uri="{BB962C8B-B14F-4D97-AF65-F5344CB8AC3E}">
        <p14:creationId xmlns:p14="http://schemas.microsoft.com/office/powerpoint/2010/main" val="400803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2998-FAAC-4468-BE04-CC6A3460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A8A0F-1FC0-4580-8EB8-CDB2DA95D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1.Asignam prima </a:t>
            </a:r>
            <a:r>
              <a:rPr lang="en-US" dirty="0" err="1"/>
              <a:t>culoare</a:t>
            </a:r>
            <a:r>
              <a:rPr lang="en-US" dirty="0"/>
              <a:t> </a:t>
            </a:r>
            <a:r>
              <a:rPr lang="en-US" dirty="0" err="1"/>
              <a:t>primului</a:t>
            </a:r>
            <a:r>
              <a:rPr lang="en-US" dirty="0"/>
              <a:t> nod</a:t>
            </a:r>
          </a:p>
          <a:p>
            <a:pPr>
              <a:buSzPct val="114999"/>
            </a:pPr>
            <a:r>
              <a:rPr lang="en-US" dirty="0"/>
              <a:t>2.Asignam </a:t>
            </a:r>
            <a:r>
              <a:rPr lang="en-US" dirty="0" err="1"/>
              <a:t>culori</a:t>
            </a:r>
            <a:r>
              <a:rPr lang="en-US" dirty="0"/>
              <a:t> </a:t>
            </a:r>
            <a:r>
              <a:rPr lang="en-US" dirty="0" err="1"/>
              <a:t>celorlalte</a:t>
            </a:r>
            <a:r>
              <a:rPr lang="en-US" dirty="0"/>
              <a:t> </a:t>
            </a:r>
            <a:r>
              <a:rPr lang="en-US" dirty="0" err="1"/>
              <a:t>noduri</a:t>
            </a:r>
            <a:r>
              <a:rPr lang="en-US" dirty="0"/>
              <a:t> </a:t>
            </a:r>
            <a:r>
              <a:rPr lang="en-US" dirty="0" err="1"/>
              <a:t>ramase</a:t>
            </a:r>
            <a:endParaRPr lang="en-US" dirty="0"/>
          </a:p>
          <a:p>
            <a:pPr>
              <a:buSzPct val="114999"/>
            </a:pPr>
            <a:r>
              <a:rPr lang="en-US" dirty="0"/>
              <a:t>3.Parcurgem </a:t>
            </a:r>
            <a:r>
              <a:rPr lang="en-US" dirty="0" err="1"/>
              <a:t>nodurile</a:t>
            </a:r>
            <a:r>
              <a:rPr lang="en-US" dirty="0"/>
              <a:t> </a:t>
            </a:r>
            <a:r>
              <a:rPr lang="en-US" dirty="0" err="1"/>
              <a:t>adiacente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setam</a:t>
            </a:r>
            <a:r>
              <a:rPr lang="en-US" dirty="0"/>
              <a:t> </a:t>
            </a:r>
            <a:r>
              <a:rPr lang="en-US" dirty="0" err="1"/>
              <a:t>flagul</a:t>
            </a:r>
            <a:r>
              <a:rPr lang="en-US" dirty="0"/>
              <a:t> ca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indisponibil</a:t>
            </a:r>
            <a:r>
              <a:rPr lang="en-US" dirty="0"/>
              <a:t>, </a:t>
            </a:r>
            <a:r>
              <a:rPr lang="en-US" dirty="0" err="1"/>
              <a:t>daca</a:t>
            </a:r>
            <a:r>
              <a:rPr lang="en-US" dirty="0"/>
              <a:t> 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false </a:t>
            </a:r>
            <a:r>
              <a:rPr lang="en-US" dirty="0" err="1"/>
              <a:t>inseamna</a:t>
            </a:r>
            <a:r>
              <a:rPr lang="en-US" dirty="0"/>
              <a:t> ca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distribuita</a:t>
            </a:r>
            <a:r>
              <a:rPr lang="en-US" dirty="0"/>
              <a:t> </a:t>
            </a:r>
            <a:r>
              <a:rPr lang="en-US" dirty="0" err="1"/>
              <a:t>culoarea</a:t>
            </a:r>
            <a:endParaRPr lang="en-US" dirty="0"/>
          </a:p>
          <a:p>
            <a:pPr>
              <a:buSzPct val="114999"/>
            </a:pPr>
            <a:r>
              <a:rPr lang="en-US" dirty="0"/>
              <a:t>4.Gasim prima </a:t>
            </a:r>
            <a:r>
              <a:rPr lang="en-US" dirty="0" err="1"/>
              <a:t>culoare</a:t>
            </a:r>
            <a:r>
              <a:rPr lang="en-US" dirty="0"/>
              <a:t> </a:t>
            </a:r>
            <a:r>
              <a:rPr lang="en-US" dirty="0" err="1"/>
              <a:t>disponibila</a:t>
            </a:r>
            <a:r>
              <a:rPr lang="en-US" dirty="0"/>
              <a:t>, </a:t>
            </a:r>
            <a:r>
              <a:rPr lang="en-US" dirty="0" err="1"/>
              <a:t>asignam</a:t>
            </a:r>
            <a:r>
              <a:rPr lang="en-US" dirty="0"/>
              <a:t> </a:t>
            </a:r>
            <a:r>
              <a:rPr lang="en-US" dirty="0" err="1"/>
              <a:t>culoarea</a:t>
            </a:r>
            <a:r>
              <a:rPr lang="en-US" dirty="0"/>
              <a:t> </a:t>
            </a:r>
            <a:r>
              <a:rPr lang="en-US" dirty="0" err="1"/>
              <a:t>gasita</a:t>
            </a:r>
          </a:p>
          <a:p>
            <a:pPr>
              <a:buSzPct val="114999"/>
            </a:pPr>
            <a:r>
              <a:rPr lang="en-US" dirty="0"/>
              <a:t>5.Resetam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urmatoarea</a:t>
            </a:r>
            <a:r>
              <a:rPr lang="en-US" dirty="0"/>
              <a:t> </a:t>
            </a:r>
            <a:r>
              <a:rPr lang="en-US" dirty="0" err="1"/>
              <a:t>iteratie</a:t>
            </a:r>
          </a:p>
          <a:p>
            <a:pPr>
              <a:buSzPct val="114999"/>
            </a:pPr>
            <a:r>
              <a:rPr lang="en-US" dirty="0"/>
              <a:t>6.Printam </a:t>
            </a:r>
            <a:r>
              <a:rPr lang="en-US" dirty="0" err="1"/>
              <a:t>rezultatul</a:t>
            </a:r>
          </a:p>
          <a:p>
            <a:pPr>
              <a:buSzPct val="114999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5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404A18-363B-4F12-B03F-9688D7EF4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1040549"/>
            <a:ext cx="8681222" cy="479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6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DB9897-17C8-4450-9C7D-3D8B1927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4391" y="1334683"/>
            <a:ext cx="7056404" cy="330455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MULTUMESC PENTRU ATENTIE</a:t>
            </a:r>
          </a:p>
        </p:txBody>
      </p:sp>
    </p:spTree>
    <p:extLst>
      <p:ext uri="{BB962C8B-B14F-4D97-AF65-F5344CB8AC3E}">
        <p14:creationId xmlns:p14="http://schemas.microsoft.com/office/powerpoint/2010/main" val="663328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Parallax</vt:lpstr>
      <vt:lpstr>Proiect Sincretic SDA</vt:lpstr>
      <vt:lpstr>PowerPoint Presentation</vt:lpstr>
      <vt:lpstr>PowerPoint Presentation</vt:lpstr>
      <vt:lpstr>Pasi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206</cp:revision>
  <dcterms:created xsi:type="dcterms:W3CDTF">2013-07-15T20:26:40Z</dcterms:created>
  <dcterms:modified xsi:type="dcterms:W3CDTF">2021-05-26T21:04:44Z</dcterms:modified>
</cp:coreProperties>
</file>