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636F-D10F-4D15-A8EC-EC382829A7E1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915A-B6DA-42F6-B565-710F37A1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i&amp;rct=j&amp;q=&amp;esrc=s&amp;source=images&amp;cd=&amp;cad=rja&amp;uact=8&amp;ved=0ahUKEwj4tYjS97LPAhWIVD4KHQ-nDbYQjRwIBw&amp;url=http://bosadonutsaz.com/menu-category/donuts/&amp;bvm=bv.134052249,d.cWw&amp;psig=AFQjCNGYQln9g-QBpghwToV94btauR7QWA&amp;ust=147518206908932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rct=j&amp;q=&amp;esrc=s&amp;source=images&amp;cd=&amp;cad=rja&amp;uact=8&amp;ved=0ahUKEwienNCn97LPAhWFOz4KHWBPArgQjRwIBw&amp;url=http://pngimg.com/img/objects/candle&amp;psig=AFQjCNHpKkZ5IeVsjH35PN1AtpFMiJpBLg&amp;ust=14751819837658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About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9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1759902"/>
            <a:ext cx="10128738" cy="46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64" y="1825625"/>
            <a:ext cx="77472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4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1759902"/>
            <a:ext cx="13098561" cy="45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We are abele to memorize much more, just do it right, start training your memory!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64" y="1825624"/>
            <a:ext cx="14433784" cy="6474313"/>
          </a:xfrm>
        </p:spPr>
      </p:pic>
    </p:spTree>
    <p:extLst>
      <p:ext uri="{BB962C8B-B14F-4D97-AF65-F5344CB8AC3E}">
        <p14:creationId xmlns:p14="http://schemas.microsoft.com/office/powerpoint/2010/main" val="23243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2" y="365125"/>
            <a:ext cx="114672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9655"/>
            <a:ext cx="11006797" cy="5417308"/>
          </a:xfrm>
        </p:spPr>
      </p:pic>
    </p:spTree>
    <p:extLst>
      <p:ext uri="{BB962C8B-B14F-4D97-AF65-F5344CB8AC3E}">
        <p14:creationId xmlns:p14="http://schemas.microsoft.com/office/powerpoint/2010/main" val="321792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914400"/>
            <a:ext cx="995992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4" y="872198"/>
            <a:ext cx="7835704" cy="50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92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donuts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64" y="534572"/>
            <a:ext cx="6186376" cy="564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5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 result for candle">
            <a:hlinkClick r:id="rId2" tgtFrame="&quot;_blank&quot;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74" y="1825625"/>
            <a:ext cx="357085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1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wan | The Life of Animal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0" y="1446847"/>
            <a:ext cx="5162452" cy="492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5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759902"/>
            <a:ext cx="13932877" cy="64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Thinking About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abele to memorize much more, just do it right, start training your memory!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About Thinking</dc:title>
  <dc:creator>Vic Filatorro</dc:creator>
  <cp:lastModifiedBy>Vic Filatorro</cp:lastModifiedBy>
  <cp:revision>3</cp:revision>
  <dcterms:created xsi:type="dcterms:W3CDTF">2016-10-06T15:55:30Z</dcterms:created>
  <dcterms:modified xsi:type="dcterms:W3CDTF">2016-10-06T16:19:14Z</dcterms:modified>
</cp:coreProperties>
</file>