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"/>
  </p:notesMasterIdLst>
  <p:handoutMasterIdLst>
    <p:handoutMasterId r:id="rId5"/>
  </p:handoutMasterIdLst>
  <p:sldIdLst>
    <p:sldId id="1009" r:id="rId2"/>
    <p:sldId id="1008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31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4 9344 0 0,'0'0'232'0'0,"-27"-3"1024"0"0,28 17-1296 0 0,11-6 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8744 0 0,'0'0'0'0'0,"32"9"112"0"0,-5-4 8 0 0,12-3 136 0 0,14-2 8 0 0,13-5 48 0 0,7-2 0 0 0,3-5-144 0 0,-6 3 0 0 0,-11 4-64 0 0,-7 3 16 0 0,-9-1-64 0 0,-19 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2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85 726 7832 0 0,'-4'5'256'0'0,"-64"79"1446"0"0,67-83-1442 0 0,-6 5 104 0 0,7-6-359 0 0,0-1 0 0 0,0 1 0 0 0,0 0 1 0 0,0 0-1 0 0,0 0 0 0 0,0 0 0 0 0,0 0 1 0 0,0 0-1 0 0,0 0 0 0 0,0 0 0 0 0,0-1 1 0 0,0 1-1 0 0,0 0 0 0 0,0 0 0 0 0,0 0 1 0 0,0 0-1 0 0,0 0 0 0 0,0 0 0 0 0,-1 0 0 0 0,1 0 1 0 0,0 0-1 0 0,0 0 0 0 0,0 0 0 0 0,0 0 1 0 0,0 0-1 0 0,0-1 0 0 0,0 1 0 0 0,0 0 1 0 0,0 0-1 0 0,-1 0 0 0 0,1 0 0 0 0,0 0 0 0 0,0 0 1 0 0,0 0-1 0 0,0 0 0 0 0,0 0 0 0 0,0 0 1 0 0,0 0-1 0 0,0 0 0 0 0,-1 0 0 0 0,1 0 1 0 0,0 0-1 0 0,0 1 0 0 0,0-1 0 0 0,0 0 0 0 0,0 0 1 0 0,0 0-1 0 0,0 0 0 0 0,0 0 0 0 0,0 0 1 0 0,-1 0-1 0 0,1 0 0 0 0,0 0 0 0 0,0 0 1 0 0,0 0-1 0 0,0 0 0 0 0,0 0 0 0 0,0 1 1 0 0,0-1-1 0 0,0 0 0 0 0,31-102 526 0 0,21-84 7 0 0,-43 148-444 0 0,-3 1 1 0 0,-1-2-1 0 0,-1-44 1 0 0,-3 31 23 0 0,-3-1 0 0 0,-2 1 1 0 0,-18-85-1 0 0,21 132-90 0 0,-1 0 0 0 0,1 0 0 0 0,-1 0 0 0 0,0 0 0 0 0,-1 0 0 0 0,-3-6 0 0 0,5 11-18 0 0,0 0 0 0 0,0 1-1 0 0,0-1 1 0 0,0 1 0 0 0,1-1 0 0 0,-1 1 0 0 0,0-1 0 0 0,1 1 0 0 0,-1 0-1 0 0,0-1 1 0 0,1 1 0 0 0,-1 0 0 0 0,1-1 0 0 0,-1 1 0 0 0,1 0-1 0 0,-1 0 1 0 0,1 0 0 0 0,-1-1 0 0 0,1 1 0 0 0,0 1 0 0 0,-5 13 29 0 0,1 0 0 0 0,0 0 1 0 0,1 1-1 0 0,1-1 1 0 0,0 28-1 0 0,6 81 113 0 0,2-64-63 0 0,2-1 1 0 0,2-1-1 0 0,3 1 1 0 0,41 110 0 0 0,-50-160-70 0 0,0-1 0 0 0,0 0 0 0 0,1 0 0 0 0,-1 0 0 0 0,2 0 0 0 0,-1-1 0 0 0,13 13 0 0 0,-16-19-15 0 0,-1 1 1 0 0,1-1 0 0 0,0 0-1 0 0,-1 0 1 0 0,1 0-1 0 0,0 0 1 0 0,0 0 0 0 0,-1 0-1 0 0,1 0 1 0 0,0-1-1 0 0,0 1 1 0 0,0-1-1 0 0,0 1 1 0 0,0-1 0 0 0,0 0-1 0 0,0 0 1 0 0,0 1-1 0 0,0-2 1 0 0,0 1 0 0 0,0 0-1 0 0,0 0 1 0 0,0-1-1 0 0,0 1 1 0 0,0-1 0 0 0,0 1-1 0 0,0-1 1 0 0,0 0-1 0 0,0 0 1 0 0,0 0-1 0 0,-1 0 1 0 0,1 0 0 0 0,0 0-1 0 0,-1 0 1 0 0,1-1-1 0 0,-1 1 1 0 0,1-1 0 0 0,-1 1-1 0 0,0-1 1 0 0,0 0-1 0 0,3-3 1 0 0,2-4 8 0 0,0 0 0 0 0,0-1-1 0 0,-1 0 1 0 0,-1 0 0 0 0,1 0 0 0 0,-1 0 0 0 0,-1-1 0 0 0,0 0 0 0 0,2-15 0 0 0,-1-6 112 0 0,1-63 0 0 0,-5 93-54 0 0,3 20-7 0 0,0-8-54 0 0,-1-1 0 0 0,1 1 1 0 0,1-1-1 0 0,0 0 0 0 0,0 0 0 0 0,0 0 1 0 0,1-1-1 0 0,1 0 0 0 0,-1 0 1 0 0,1 0-1 0 0,1-1 0 0 0,11 11 0 0 0,-15-15-6 0 0,1 0-1 0 0,-1 0 0 0 0,1 0 0 0 0,0-1 1 0 0,0 0-1 0 0,0 0 0 0 0,1 0 1 0 0,-1 0-1 0 0,0-1 0 0 0,1 1 0 0 0,-1-1 1 0 0,1 0-1 0 0,-1-1 0 0 0,1 1 1 0 0,0-1-1 0 0,-1 0 0 0 0,1 0 0 0 0,0 0 1 0 0,-1 0-1 0 0,1-1 0 0 0,-1 0 1 0 0,1 0-1 0 0,-1 0 0 0 0,1-1 0 0 0,-1 0 1 0 0,0 1-1 0 0,1-1 0 0 0,6-5 1 0 0,-6 3 0 0 0,0 1 0 0 0,0-1 0 0 0,0 0 0 0 0,-1 0 0 0 0,0 0 0 0 0,0 0 0 0 0,0-1 0 0 0,0 0 0 0 0,-1 0 0 0 0,0 0 0 0 0,0 0 0 0 0,0 0 0 0 0,0-1 0 0 0,-1 1 0 0 0,0-1 0 0 0,0 1 0 0 0,-1-1 0 0 0,1 0 0 0 0,-1 0 0 0 0,0 0 0 0 0,-1 0 0 0 0,0 0 0 0 0,0 0 0 0 0,0 0 0 0 0,0 0 0 0 0,-1 0 0 0 0,0 0 0 0 0,-1 0 0 0 0,-2-7 0 0 0,4 11-2 0 0,0 1 0 0 0,-1-1 0 0 0,1 0 0 0 0,-1 1 0 0 0,0-1 0 0 0,1 0 0 0 0,-1 1-1 0 0,0-1 1 0 0,0 1 0 0 0,0-1 0 0 0,0 1 0 0 0,0 0 0 0 0,-1-1 0 0 0,1 1 0 0 0,0 0 0 0 0,-1 0 0 0 0,1 0-1 0 0,0 0 1 0 0,-1 0 0 0 0,1 0 0 0 0,-1 0 0 0 0,0 0 0 0 0,-1 0 0 0 0,0 1 1 0 0,1 0-1 0 0,-1 0 1 0 0,1 0 0 0 0,0 0 0 0 0,-1 0 0 0 0,1 1-1 0 0,0-1 1 0 0,-1 1 0 0 0,1-1 0 0 0,0 1 0 0 0,0 0 0 0 0,-1 0-1 0 0,1 0 1 0 0,-4 3 0 0 0,-1 1 4 0 0,0 0 1 0 0,0 0-1 0 0,1 1 0 0 0,-1 0 0 0 0,1 1 1 0 0,1-1-1 0 0,-1 1 0 0 0,-5 10 1 0 0,6-7-4 0 0,1 0 0 0 0,0 0 1 0 0,1 1-1 0 0,0 0 1 0 0,0-1-1 0 0,1 1 1 0 0,1 0-1 0 0,0 0 1 0 0,0 0-1 0 0,1 0 1 0 0,0 0-1 0 0,1 1 1 0 0,1-1-1 0 0,-1-1 1 0 0,2 1-1 0 0,4 13 1 0 0,-5-16-4 0 0,1-1 1 0 0,0 1-1 0 0,0-1 0 0 0,1 0 1 0 0,0 0-1 0 0,0 0 1 0 0,0 0-1 0 0,1-1 1 0 0,0 0-1 0 0,1 0 1 0 0,-1 0-1 0 0,1 0 1 0 0,0-1-1 0 0,0 0 0 0 0,1-1 1 0 0,0 1-1 0 0,0-1 1 0 0,0 0-1 0 0,0-1 1 0 0,0 0-1 0 0,1 0 1 0 0,-1 0-1 0 0,10 1 1 0 0,-9-4 10 0 0,-1 1 0 0 0,1-1 1 0 0,0-1-1 0 0,-1 0 1 0 0,1 0-1 0 0,-1 0 0 0 0,1-1 1 0 0,-1 0-1 0 0,1 0 1 0 0,-1-1-1 0 0,0 0 0 0 0,0 0 1 0 0,0-1-1 0 0,8-6 1 0 0,-2 2-316 0 0,-1-1-1 0 0,0 0 1 0 0,0-1 0 0 0,-1-1 0 0 0,-1 1 0 0 0,11-15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1 751 8744 0 0,'0'0'329'0'0,"5"-10"-80"0"0,21-36 194 0 0,-2-1 0 0 0,33-95 0 0 0,-46 106-182 0 0,-1 0 0 0 0,-2-1 0 0 0,-2 0-1 0 0,-1 0 1 0 0,1-44 0 0 0,-6 79-75 0 0,-4 16 133 0 0,-7 59-114 0 0,3-1 0 0 0,4 125-1 0 0,27 148 299 0 0,-20-309-417 0 0,-2-16 76 0 0,-1-21-159 0 0,0 1 0 0 0,0 0 0 0 0,0 0 0 0 0,0 0 0 0 0,0 0 1 0 0,0 0-1 0 0,-1 0 0 0 0,1 0 0 0 0,0 0 0 0 0,0 0 0 0 0,0 0 0 0 0,0 0 1 0 0,0 0-1 0 0,0 0 0 0 0,0 0 0 0 0,0 0 0 0 0,0 0 0 0 0,0 0 0 0 0,0 0 1 0 0,0 0-1 0 0,0 0 0 0 0,0 0 0 0 0,0 0 0 0 0,0 0 0 0 0,0 0 1 0 0,0 0-1 0 0,-1 0 0 0 0,1 0 0 0 0,0 0 0 0 0,0 0 0 0 0,0 0 0 0 0,0 0 1 0 0,0 0-1 0 0,0 0 0 0 0,0 0 0 0 0,0 0 0 0 0,0 0 0 0 0,0 0 0 0 0,0 0 1 0 0,0 0-1 0 0,0 0 0 0 0,-7-33 105 0 0,4 4-66 0 0,1 1 0 0 0,1 0 0 0 0,6-49 0 0 0,-3 62-12 0 0,0-1 0 0 0,2 1 0 0 0,0-1 0 0 0,0 1 0 0 0,1 0 0 0 0,1 1 0 0 0,1-1 0 0 0,11-18 0 0 0,-17 32-27 0 0,-1 0 1 0 0,1 0 0 0 0,0 0 0 0 0,0 0 0 0 0,0 1 0 0 0,1-1-1 0 0,-1 0 1 0 0,0 1 0 0 0,0-1 0 0 0,0 1 0 0 0,0-1 0 0 0,1 1-1 0 0,-1-1 1 0 0,0 1 0 0 0,0 0 0 0 0,1 0 0 0 0,-1 0 0 0 0,0-1-1 0 0,1 1 1 0 0,-1 0 0 0 0,0 1 0 0 0,0-1 0 0 0,1 0 0 0 0,-1 0-1 0 0,0 1 1 0 0,0-1 0 0 0,1 0 0 0 0,-1 1 0 0 0,0-1 0 0 0,0 1-1 0 0,0 0 1 0 0,2 0 0 0 0,35 25 43 0 0,18 28-6 0 0,-40-37-27 0 0,0 0 1 0 0,24 16 0 0 0,-38-31-13 0 0,0 0 0 0 0,0 0-1 0 0,0-1 1 0 0,1 1 0 0 0,-1-1 0 0 0,1 0-1 0 0,-1 0 1 0 0,1 0 0 0 0,-1 0-1 0 0,1 0 1 0 0,0 0 0 0 0,0-1 0 0 0,-1 1-1 0 0,1-1 1 0 0,0 0 0 0 0,0 0 0 0 0,-1 0-1 0 0,1 0 1 0 0,0 0 0 0 0,0-1-1 0 0,-1 1 1 0 0,1-1 0 0 0,0 0 0 0 0,-1 0-1 0 0,1 0 1 0 0,-1 0 0 0 0,1 0 0 0 0,-1-1-1 0 0,1 1 1 0 0,-1-1 0 0 0,0 1-1 0 0,0-1 1 0 0,1 0 0 0 0,-1 0 0 0 0,-1 0-1 0 0,1 0 1 0 0,2-3 0 0 0,2-3 5 0 0,0-1 0 0 0,0 0 0 0 0,-1-1 0 0 0,-1 1-1 0 0,1-1 1 0 0,-1 0 0 0 0,-1 0 0 0 0,3-16 0 0 0,-3 11 8 0 0,-1 0 1 0 0,-1 0-1 0 0,0 0 0 0 0,-1-1 1 0 0,-1 1-1 0 0,0 0 0 0 0,-1 0 0 0 0,-7-28 1 0 0,9 42-14 0 0,0 1 0 0 0,0-1 0 0 0,0 1 0 0 0,-1-1 0 0 0,1 1 0 0 0,0-1 0 0 0,0 1 0 0 0,0-1 0 0 0,0 1 0 0 0,-1 0 0 0 0,1-1 0 0 0,0 1 0 0 0,-1-1 0 0 0,1 1 0 0 0,0-1 0 0 0,-1 1 0 0 0,1 0 0 0 0,0-1 0 0 0,-1 1 0 0 0,1 0 0 0 0,-1 0 0 0 0,1-1 0 0 0,-1 1 0 0 0,1 0 0 0 0,0 0 0 0 0,-1-1 0 0 0,1 1 0 0 0,-1 0 0 0 0,1 0 0 0 0,-1 0 0 0 0,1 0 0 0 0,-1 0 0 0 0,0 0-1 0 0,1 0 1 0 0,-1 0 0 0 0,1 0 0 0 0,-1 0 0 0 0,1 0 0 0 0,-1 0 0 0 0,1 0 0 0 0,-1 0 0 0 0,1 1 0 0 0,-1-1 0 0 0,1 0 0 0 0,0 0 0 0 0,-1 0 0 0 0,1 1 0 0 0,-1-1 0 0 0,1 0 0 0 0,-1 1 0 0 0,1-1 0 0 0,0 0 0 0 0,-1 1 0 0 0,1-1 0 0 0,0 1 0 0 0,-1-1 0 0 0,1 0 0 0 0,0 1 0 0 0,0-1 0 0 0,-1 1 0 0 0,-19 29 26 0 0,15-20-23 0 0,1 1 1 0 0,1 0 0 0 0,-1 0-1 0 0,2 0 1 0 0,0 1-1 0 0,0-1 1 0 0,1 1 0 0 0,0-1-1 0 0,1 1 1 0 0,0 0-1 0 0,1-1 1 0 0,3 15 0 0 0,-2-19-3 0 0,-1-1 1 0 0,1 1-1 0 0,0-1 1 0 0,1 1-1 0 0,-1-1 1 0 0,1 0-1 0 0,1 0 1 0 0,-1-1-1 0 0,1 1 1 0 0,5 6-1 0 0,-6-9 1 0 0,0 0 0 0 0,1 0-1 0 0,-1 0 1 0 0,1 0-1 0 0,0-1 1 0 0,0 1-1 0 0,0-1 1 0 0,0 0-1 0 0,0 0 1 0 0,0 0 0 0 0,1-1-1 0 0,-1 0 1 0 0,0 0-1 0 0,1 0 1 0 0,0 0-1 0 0,4 0 1 0 0,-4-1-2 0 0,-1 0 1 0 0,0 0-1 0 0,1 0 1 0 0,-1-1-1 0 0,1 0 1 0 0,-1 0-1 0 0,0 0 1 0 0,0 0-1 0 0,1 0 1 0 0,-1-1-1 0 0,0 0 1 0 0,0 0-1 0 0,0 0 1 0 0,-1-1-1 0 0,1 1 1 0 0,0-1-1 0 0,-1 0 1 0 0,0 0-1 0 0,0 0 0 0 0,0 0 1 0 0,0 0-1 0 0,0-1 1 0 0,0 1-1 0 0,-1-1 1 0 0,0 0-1 0 0,0 0 1 0 0,0 0-1 0 0,0 0 1 0 0,-1 0-1 0 0,1 0 1 0 0,-1-1-1 0 0,1-6 1 0 0,0 2 1 0 0,0 1 0 0 0,-1-1 0 0 0,0 1 0 0 0,-1-1 0 0 0,0 0 0 0 0,0 1 1 0 0,-1-1-1 0 0,0 1 0 0 0,-1-1 0 0 0,0 1 0 0 0,0-1 0 0 0,0 1 0 0 0,-1 0 0 0 0,-1 0 1 0 0,1 0-1 0 0,-6-7 0 0 0,4 8 1 0 0,0 1 1 0 0,-1-1 0 0 0,1 1-1 0 0,-1 0 1 0 0,-1 1-1 0 0,1 0 1 0 0,-1 0-1 0 0,0 0 1 0 0,0 1-1 0 0,0 0 1 0 0,-1 0 0 0 0,-10-3-1 0 0,14 6-2 0 0,0-1 0 0 0,1 1-1 0 0,-1 1 1 0 0,0-1 0 0 0,0 1 0 0 0,-1-1 0 0 0,1 1-1 0 0,0 0 1 0 0,0 1 0 0 0,0-1 0 0 0,0 1 0 0 0,0-1-1 0 0,0 1 1 0 0,0 0 0 0 0,1 1 0 0 0,-1-1 0 0 0,0 1 0 0 0,1 0-1 0 0,-1 0 1 0 0,0 0 0 0 0,1 0 0 0 0,0 0 0 0 0,0 1-1 0 0,0 0 1 0 0,0-1 0 0 0,0 1 0 0 0,-3 4 0 0 0,4-4-1 0 0,0-1 0 0 0,0 1 0 0 0,0-1 0 0 0,1 1 0 0 0,-1 0 1 0 0,1-1-1 0 0,-1 1 0 0 0,1 0 0 0 0,0 0 0 0 0,0 0 0 0 0,0 0 1 0 0,1 0-1 0 0,-1 0 0 0 0,1 1 0 0 0,-1-1 0 0 0,1 0 0 0 0,0 0 1 0 0,0 0-1 0 0,1 0 0 0 0,-1 0 0 0 0,1 1 0 0 0,-1-1 0 0 0,1 0 1 0 0,0 0-1 0 0,0 0 0 0 0,1 0 0 0 0,-1-1 0 0 0,0 1 1 0 0,1 0-1 0 0,0 0 0 0 0,3 3 0 0 0,-1-1 0 0 0,0-1 1 0 0,0 0-1 0 0,0-1 1 0 0,1 1-1 0 0,-1-1 1 0 0,1 0-1 0 0,0 0 0 0 0,0 0 1 0 0,0 0-1 0 0,0-1 1 0 0,1 0-1 0 0,-1 0 1 0 0,1-1-1 0 0,-1 1 0 0 0,1-1 1 0 0,10 0-1 0 0,-3-1-1 0 0,0-1 0 0 0,1 0 0 0 0,-1-1 0 0 0,0-1 0 0 0,0 0 0 0 0,-1 0 0 0 0,1-1 0 0 0,-1-1 0 0 0,1-1 0 0 0,-1 1 0 0 0,-1-2 0 0 0,1 0 0 0 0,-1 0 0 0 0,-1-1 0 0 0,1 0 0 0 0,-1-1 0 0 0,-1 0 0 0 0,1 0 0 0 0,-1-1 0 0 0,-1-1 0 0 0,0 1 0 0 0,-1-1 0 0 0,0-1 0 0 0,0 1 0 0 0,7-22 0 0 0,-12 28 3 0 0,-1 1 0 0 0,0-1 0 0 0,0 0 0 0 0,-1 0 0 0 0,1-9 0 0 0,-1 11 7 0 0,1 9-2 0 0,3 10-4 0 0,64 221 27 0 0,-67-235-30 0 0,-1 0 0 0 0,1-1 0 0 0,-1 1 1 0 0,0 0-1 0 0,0-1 0 0 0,1 1 0 0 0,-1 0 0 0 0,0 0 1 0 0,0-1-1 0 0,-1 1 0 0 0,1 0 0 0 0,0 0 0 0 0,-1-1 1 0 0,1 1-1 0 0,-1 0 0 0 0,1-1 0 0 0,-1 1 0 0 0,0 0 1 0 0,1-1-1 0 0,-1 1 0 0 0,0-1 0 0 0,0 1 0 0 0,-2 1 1 0 0,1-2-1 0 0,0 1-1 0 0,0-1 1 0 0,-1 0 0 0 0,1 0 0 0 0,0 0 0 0 0,0 0 0 0 0,-1-1 0 0 0,1 1 0 0 0,0-1-1 0 0,-1 1 1 0 0,1-1 0 0 0,0 0 0 0 0,-1 0 0 0 0,-4 0 0 0 0,-4-2 7 0 0,-1 0-1 0 0,1 0 1 0 0,0-1 0 0 0,0 0-1 0 0,-19-8 1 0 0,10 3 29 0 0,17 9 16 0 0,6 0-51 0 0,-1 0-1 0 0,1 1 1 0 0,-1-1 0 0 0,1-1 0 0 0,-1 1 0 0 0,1 0 0 0 0,-1-1-1 0 0,1 1 1 0 0,0-1 0 0 0,2 0 0 0 0,8 0-1 0 0,-1 0 0 0 0,0-2 0 0 0,0 1 0 0 0,1-2 0 0 0,-1 1-1 0 0,-1-2 1 0 0,1 1 0 0 0,0-2 0 0 0,-1 1 0 0 0,0-2 0 0 0,0 1 0 0 0,0-2 0 0 0,17-12 0 0 0,-15 8 6 0 0,-1 0 1 0 0,1-1-1 0 0,-2 0 0 0 0,0 0 1 0 0,0-2-1 0 0,-1 1 0 0 0,-1-1 1 0 0,0 0-1 0 0,11-26 1 0 0,-19 38 16 0 0,-1 7-19 0 0,1 0 0 0 0,1 0 0 0 0,-1-1 0 0 0,1 1 0 0 0,-1 0 0 0 0,1-1 0 0 0,5 8-1 0 0,0 2 4 0 0,-5-8-5 0 0,1 1-1 0 0,1-1 1 0 0,0 0 0 0 0,0 0 0 0 0,0 0 0 0 0,0 0-1 0 0,1-1 1 0 0,0 1 0 0 0,0-1 0 0 0,0 0 0 0 0,1-1-1 0 0,0 0 1 0 0,0 1 0 0 0,0-2 0 0 0,0 1-1 0 0,1-1 1 0 0,-1 0 0 0 0,1 0 0 0 0,10 2 0 0 0,-11-4-2 0 0,0 0 0 0 0,0 0 0 0 0,1-1 1 0 0,-1 0-1 0 0,0 0 0 0 0,0-1 1 0 0,0 1-1 0 0,1-1 0 0 0,-1-1 0 0 0,0 1 1 0 0,0-1-1 0 0,0 0 0 0 0,-1 0 0 0 0,1-1 1 0 0,0 0-1 0 0,-1 0 0 0 0,0 0 0 0 0,0-1 1 0 0,0 1-1 0 0,0-1 0 0 0,0-1 1 0 0,7-7-1 0 0,0-3 4 0 0,-1-1 1 0 0,0-1 0 0 0,-1 1-1 0 0,-1-2 1 0 0,0 1 0 0 0,-1-1-1 0 0,-1 0 1 0 0,-1-1 0 0 0,-1 0-1 0 0,0 0 1 0 0,3-33 0 0 0,-3-6 17 0 0,-2 1 0 0 0,-6-93 0 0 0,1 111-4 0 0,2 26-4 0 0,-1-1 1 0 0,0 1 0 0 0,-4-15-1 0 0,5 26 24 0 0,0 30 3 0 0,6 97-8 0 0,33 188 1 0 0,-35-284-35 0 0,1 0 0 0 0,2-1 1 0 0,1 1-1 0 0,21 49 0 0 0,-28-75-1 0 0,0 0 0 0 0,0-1 0 0 0,1 1 0 0 0,-1-1 0 0 0,1 0 0 0 0,0 1 0 0 0,0-1 0 0 0,-1 0 0 0 0,1 0 0 0 0,1 0 0 0 0,-1 0 0 0 0,4 2 0 0 0,-5-3 0 0 0,0-1 0 0 0,0 1 0 0 0,0-1 0 0 0,0 0 0 0 0,1 1 0 0 0,-1-1 0 0 0,0 0 0 0 0,0 0 0 0 0,0 0 0 0 0,1 0 0 0 0,-1 0 0 0 0,0 0 0 0 0,0 0 0 0 0,1 0 0 0 0,-1 0 0 0 0,0-1 0 0 0,0 1 0 0 0,0-1 0 0 0,2 0 0 0 0,1-1 0 0 0,0-1 0 0 0,0 0 0 0 0,0 0 0 0 0,0-1 0 0 0,0 1 0 0 0,-1-1 0 0 0,0 1 0 0 0,5-8 0 0 0,-5 8 0 0 0,9-16 7 0 0,0 0 0 0 0,-1 0-1 0 0,-1-1 1 0 0,9-24 0 0 0,-18 41 15 0 0,0 11-20 0 0,1 0-1 0 0,1 1 0 0 0,-1-2 0 0 0,1 1 1 0 0,1 0-1 0 0,-1 0 0 0 0,1-1 0 0 0,1 0 1 0 0,-1 0-1 0 0,1 0 0 0 0,1-1 0 0 0,9 11 0 0 0,-11-13 1 0 0,0-1-1 0 0,0 0 0 0 0,0 0 0 0 0,0-1 0 0 0,0 1 0 0 0,0-1 0 0 0,1 0 0 0 0,-1 0 0 0 0,1 0 0 0 0,0-1 0 0 0,-1 0 0 0 0,10 2 0 0 0,-10-3 0 0 0,0 0 0 0 0,0 0 0 0 0,-1 0 0 0 0,1-1 0 0 0,0 0 0 0 0,-1 1 0 0 0,1-1 0 0 0,-1-1 0 0 0,1 1 0 0 0,-1 0 0 0 0,1-1 0 0 0,-1 0 0 0 0,0 0 0 0 0,1 0 0 0 0,-1 0 0 0 0,0 0 0 0 0,4-5 0 0 0,0 1 13 0 0,0-1 0 0 0,0-1-1 0 0,0 0 1 0 0,-1 1-1 0 0,9-17 1 0 0,-14 22-1 0 0,4-1 4 0 0,-5 2-16 0 0,0 1-1 0 0,0 0 1 0 0,0 0 0 0 0,0-1 0 0 0,1 1-1 0 0,-1 0 1 0 0,0-1 0 0 0,0 1 0 0 0,0 0 0 0 0,1 0-1 0 0,-1-1 1 0 0,0 1 0 0 0,0 0 0 0 0,0 0-1 0 0,1 0 1 0 0,-1 0 0 0 0,0-1 0 0 0,1 1-1 0 0,-1 0 1 0 0,0 0 0 0 0,0 0 0 0 0,1 0 0 0 0,-1 0-1 0 0,0 0 1 0 0,1 0 0 0 0,-1 0 0 0 0,0 0-1 0 0,1 0 1 0 0,-1 0 0 0 0,0 0 0 0 0,1 0-1 0 0,3 0 2 0 0,-1 0-1 0 0,1 0 1 0 0,-1 1-1 0 0,1-1 0 0 0,-1 1 1 0 0,1 0-1 0 0,-1 0 1 0 0,1 1-1 0 0,-1-1 0 0 0,0 1 1 0 0,0-1-1 0 0,1 1 1 0 0,-1 0-1 0 0,-1 0 0 0 0,1 0 1 0 0,0 1-1 0 0,0-1 1 0 0,-1 1-1 0 0,1-1 0 0 0,1 5 1 0 0,7 4 2 0 0,41 45 50 0 0,-50-54-36 0 0,0-1 6 0 0,-1-1-23 0 0,-1 0 1 0 0,0 1-1 0 0,0-1 0 0 0,0 0 1 0 0,0 0-1 0 0,1 0 1 0 0,-1 1-1 0 0,0-1 1 0 0,0 0-1 0 0,0 0 1 0 0,1 0-1 0 0,-1 0 1 0 0,0 0-1 0 0,0 0 0 0 0,1 0 1 0 0,-1 1-1 0 0,0-1 1 0 0,0 0-1 0 0,1 0 1 0 0,-1 0-1 0 0,0 0 1 0 0,0 0-1 0 0,1 0 1 0 0,-1 0-1 0 0,0 0 0 0 0,0 0 1 0 0,1 0-1 0 0,-1-1 1 0 0,0 1-1 0 0,0 0 1 0 0,1 0-1 0 0,-1 0 1 0 0,0 0-1 0 0,0 0 1 0 0,1 0-1 0 0,-1 0 0 0 0,0-1 1 0 0,0 1-1 0 0,0 0 1 0 0,1 0-1 0 0,-1 0 1 0 0,0 0-1 0 0,0-1 1 0 0,1 1-1 0 0,6-15 35 0 0,-1 0-1 0 0,0-1 1 0 0,5-24-1 0 0,-6 21 56 0 0,1 0 0 0 0,11-26 0 0 0,-15 43-3 0 0,-2 2-87 0 0,0-1 0 0 0,0 1 1 0 0,0 0-1 0 0,0 0 0 0 0,0 0 1 0 0,0 0-1 0 0,0-1 1 0 0,0 1-1 0 0,0 0 0 0 0,0 0 1 0 0,0 0-1 0 0,0 0 0 0 0,0-1 1 0 0,0 1-1 0 0,0 0 0 0 0,0 0 1 0 0,0 0-1 0 0,0 0 0 0 0,0 0 1 0 0,0-1-1 0 0,1 1 0 0 0,-1 0 1 0 0,0 0-1 0 0,0 0 0 0 0,0 0 1 0 0,0 0-1 0 0,0 0 0 0 0,0 0 1 0 0,1 0-1 0 0,-1-1 0 0 0,0 1 1 0 0,0 0-1 0 0,0 0 0 0 0,0 0 1 0 0,0 0-1 0 0,1 0 0 0 0,-1 0 1 0 0,0 0-1 0 0,0 0 0 0 0,0 0 1 0 0,1 0-1 0 0,-1 0 0 0 0,0 0 1 0 0,0 0-1 0 0,0 0 1 0 0,0 0-1 0 0,0 0 0 0 0,1 0 1 0 0,-1 0-1 0 0,12 7 41 0 0,7 8-10 0 0,0 6 2 0 0,-9-10-12 0 0,1-1-1 0 0,-1 0 1 0 0,20 14 0 0 0,-26-22-18 0 0,0 0 0 0 0,0 0 0 0 0,0 0 0 0 0,0 0 0 0 0,0 0 0 0 0,1-1 0 0 0,-1 0 0 0 0,1 0 0 0 0,-1 0-1 0 0,0 0 1 0 0,1-1 0 0 0,0 0 0 0 0,-1 0 0 0 0,1 0 0 0 0,8-2 0 0 0,-5 0 1 0 0,0 0 0 0 0,0 0 0 0 0,-1-1 0 0 0,1-1 0 0 0,-1 1 0 0 0,0-1 0 0 0,1 0 0 0 0,-2-1 0 0 0,1 0 0 0 0,0 0 0 0 0,-1 0 0 0 0,0-1 0 0 0,-1 0 0 0 0,1 0 0 0 0,6-10 0 0 0,-4 4 17 0 0,0-1 1 0 0,0 0-1 0 0,-1-1 1 0 0,-1 0 0 0 0,0 0-1 0 0,-1 0 1 0 0,4-20-1 0 0,-9 23 66 0 0,-4 14-10 0 0,-5 18-39 0 0,9-12-37 0 0,0 1 0 0 0,1-1 0 0 0,0 0 0 0 0,1 0 0 0 0,0 0 0 0 0,0 0 0 0 0,1 0 0 0 0,0 0 0 0 0,1 0 0 0 0,0-1 0 0 0,0 0 0 0 0,1 1 0 0 0,0-2 0 0 0,10 14 0 0 0,-10-15 0 0 0,0 1-1 0 0,1-1 1 0 0,0 0-1 0 0,0-1 1 0 0,0 1-1 0 0,0-1 1 0 0,1 0-1 0 0,0-1 0 0 0,0 0 1 0 0,1 0-1 0 0,-1 0 1 0 0,1-1-1 0 0,-1 0 1 0 0,1 0-1 0 0,0-1 1 0 0,0 0-1 0 0,9 0 0 0 0,-15-1 18 0 0,0-1-1 0 0,-1 0 0 0 0,1 0 0 0 0,0 0 0 0 0,0 0 1 0 0,0-1-1 0 0,0 1 0 0 0,-1 0 0 0 0,1-1 0 0 0,0 0 0 0 0,0 1 1 0 0,-1-1-1 0 0,1 0 0 0 0,0 0 0 0 0,-1 1 0 0 0,1-1 1 0 0,-1-1-1 0 0,1 1 0 0 0,-1 0 0 0 0,1 0 0 0 0,-1 0 1 0 0,0-1-1 0 0,0 1 0 0 0,0-1 0 0 0,0 1 0 0 0,0-1 0 0 0,0 1 1 0 0,0-1-1 0 0,0 0 0 0 0,0 1 0 0 0,0-3 0 0 0,0-1-286 0 0,0 1-1 0 0,-1 0 0 0 0,1-1 0 0 0,-1 1 0 0 0,0-1 0 0 0,0 1 0 0 0,0-1 0 0 0,0 1 0 0 0,-1-1 0 0 0,-1-4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5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1 205 8936 0 0,'0'0'2065'0'0,"6"-1"-1972"0"0,34-13 7 0 0,-1-2 0 0 0,53-28 0 0 0,37-17 82 0 0,-98 49-634 0 0,0-2 0 0 0,41-25 0 0 0,-67 36-6856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5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1033 0 9648 0 0,'0'0'32'0'0,"0"11"176"0"0,-14 1-96 0 0,0-12-32 0 0,-19 0 0 0 0</inkml:trace>
  <inkml:trace contextRef="#ctx0" brushRef="#br0" timeOffset="1">2 42 9144 0 0,'0'0'0'0'0,"-1"30"0"0"0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00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143 323 9848 0 0,'5'-5'130'0'0,"7"-7"5"0"0,0-1 0 0 0,-2 0-1 0 0,1 0 1 0 0,-2-1-1 0 0,0 0 1 0 0,-1-1 0 0 0,10-22-1 0 0,-15 30-110 0 0,0 0 0 0 0,0 0 0 0 0,-1 0 0 0 0,0 0 0 0 0,-1-1 0 0 0,1 1 0 0 0,-1-1 0 0 0,-1 1 0 0 0,0-1 0 0 0,0 1 0 0 0,0-1 0 0 0,-1 1 0 0 0,0-1 0 0 0,0 1 0 0 0,-1 0 1 0 0,0-1-1 0 0,0 1 0 0 0,-1 0 0 0 0,1 0 0 0 0,-5-6 0 0 0,5 11-19 0 0,1 0 0 0 0,0 0 0 0 0,-1 0 0 0 0,0 0 0 0 0,1 0 0 0 0,-1 0 0 0 0,0 1 0 0 0,0-1 0 0 0,0 1 0 0 0,0 0 0 0 0,0-1 0 0 0,0 1 0 0 0,0 0 0 0 0,-1 0 1 0 0,1 0-1 0 0,0 1 0 0 0,-1-1 0 0 0,-4 0 0 0 0,3 0 1 0 0,-1 1 0 0 0,0 0 1 0 0,0 1-1 0 0,1-1 1 0 0,-1 1-1 0 0,0 0 0 0 0,1 0 1 0 0,-1 0-1 0 0,-5 3 0 0 0,-1 1 5 0 0,-1 1-1 0 0,1 0 0 0 0,1 1 1 0 0,-1 0-1 0 0,1 0 0 0 0,-14 14 1 0 0,19-15-7 0 0,-1 0 1 0 0,2 0-1 0 0,-1 1 1 0 0,1-1 0 0 0,-1 1-1 0 0,2 0 1 0 0,-1 1-1 0 0,-2 7 1 0 0,5-11 1 0 0,-1 0-1 0 0,1 0 1 0 0,0 0-1 0 0,0 1 1 0 0,1-1-1 0 0,-1 0 1 0 0,1 1-1 0 0,0-1 1 0 0,0 0-1 0 0,0 1 0 0 0,1-1 1 0 0,0 0-1 0 0,-1 0 1 0 0,1 1-1 0 0,4 7 1 0 0,-4-11-4 0 0,-1 0 1 0 0,1 0-1 0 0,0 0 0 0 0,0 0 1 0 0,0 0-1 0 0,0-1 1 0 0,1 1-1 0 0,-1 0 0 0 0,0-1 1 0 0,0 1-1 0 0,0 0 0 0 0,1-1 1 0 0,-1 0-1 0 0,0 1 1 0 0,0-1-1 0 0,1 0 0 0 0,-1 1 1 0 0,0-1-1 0 0,1 0 0 0 0,-1 0 1 0 0,0 0-1 0 0,1 0 0 0 0,-1 0 1 0 0,0-1-1 0 0,1 1 1 0 0,-1 0-1 0 0,0-1 0 0 0,1 1 1 0 0,1-1-1 0 0,36-16 39 0 0,-29 10-27 0 0,-1 0 1 0 0,1 0-1 0 0,-1-1 1 0 0,-1 0-1 0 0,1-1 0 0 0,-1 0 1 0 0,-1 0-1 0 0,0-1 1 0 0,0 0-1 0 0,-1 0 0 0 0,0 0 1 0 0,-1-1-1 0 0,0 0 1 0 0,5-16-1 0 0,-10 25 51 0 0,-15-1-3 0 0,11 5-57 0 0,0 0 0 0 0,1 0 1 0 0,-1 0-1 0 0,0 1 0 0 0,1-1 0 0 0,0 1 1 0 0,-1 0-1 0 0,1 0 0 0 0,0 0 1 0 0,1 0-1 0 0,-5 7 0 0 0,0-2 5 0 0,1-1 1 0 0,0 0 0 0 0,0 0 1 0 0,1 1-1 0 0,0 0 0 0 0,0 0 0 0 0,1 0 0 0 0,0 0 1 0 0,1 1-1 0 0,-1 0 0 0 0,2-1 0 0 0,-1 1 0 0 0,1 1 1 0 0,1-1-1 0 0,-2 15 0 0 0,4-23-7 0 0,-1 0-1 0 0,0 0 1 0 0,1 1 0 0 0,-1-1-1 0 0,1 0 1 0 0,0 0 0 0 0,-1 0-1 0 0,1 0 1 0 0,0 0 0 0 0,0 0-1 0 0,0 0 1 0 0,0-1 0 0 0,-1 1-1 0 0,1 0 1 0 0,0 0 0 0 0,0-1-1 0 0,1 1 1 0 0,-1 0 0 0 0,0-1-1 0 0,0 1 1 0 0,0-1 0 0 0,0 0-1 0 0,0 1 1 0 0,1-1 0 0 0,-1 0 0 0 0,0 1-1 0 0,0-1 1 0 0,1 0 0 0 0,-1 0-1 0 0,0 0 1 0 0,0 0 0 0 0,0-1-1 0 0,1 1 1 0 0,-1 0 0 0 0,0 0-1 0 0,2-1 1 0 0,3-2 10 0 0,1 1-1 0 0,-1-1 1 0 0,1-1-1 0 0,-1 1 1 0 0,0-1 0 0 0,0 0-1 0 0,0-1 1 0 0,-1 0-1 0 0,0 1 1 0 0,0-2 0 0 0,0 1-1 0 0,0 0 1 0 0,-1-1-1 0 0,0 0 1 0 0,0 0 0 0 0,0 0-1 0 0,-1-1 1 0 0,0 1 0 0 0,0-1-1 0 0,-1 0 1 0 0,0 0-1 0 0,0 0 1 0 0,2-14 0 0 0,-4 20 34 0 0,-17-6 41 0 0,14 7-82 0 0,-1 0 1 0 0,1 0-1 0 0,0 0 1 0 0,0 0-1 0 0,0 1 1 0 0,0-1-1 0 0,0 1 1 0 0,0 0-1 0 0,1 0 1 0 0,-1 0-1 0 0,0 0 1 0 0,0 0-1 0 0,0 1 1 0 0,1-1-1 0 0,-1 1 0 0 0,1 0 1 0 0,-1 0-1 0 0,-2 3 1 0 0,-5 4 23 0 0,1 1 1 0 0,-14 20-1 0 0,15-19 2 0 0,6-9-26 0 0,1-1-1 0 0,0 0 1 0 0,0 1-1 0 0,0-1 0 0 0,0 1 1 0 0,0-1-1 0 0,1 1 1 0 0,-1-1-1 0 0,0 1 0 0 0,1 0 1 0 0,-1-1-1 0 0,0 3 1 0 0,2-4-5 0 0,-1 1-1 0 0,0-1 1 0 0,0 0 0 0 0,0 0 0 0 0,0 1 0 0 0,0-1 0 0 0,1 0-1 0 0,-1 0 1 0 0,0 0 0 0 0,0 1 0 0 0,0-1 0 0 0,1 0 0 0 0,-1 0 0 0 0,0 0-1 0 0,0 0 1 0 0,1 1 0 0 0,-1-1 0 0 0,0 0 0 0 0,1 0 0 0 0,-1 0-1 0 0,0 0 1 0 0,0 0 0 0 0,1 0 0 0 0,-1 0 0 0 0,0 0 0 0 0,1 0 0 0 0,-1 0-1 0 0,0 0 1 0 0,0 0 0 0 0,1 0 0 0 0,-1 0 0 0 0,0 0 0 0 0,1 0-1 0 0,-1 0 1 0 0,0 0 0 0 0,0 0 0 0 0,1-1 0 0 0,-1 1 0 0 0,0 0 0 0 0,5-2 5 0 0,0 0 0 0 0,0 0 0 0 0,-1 0 1 0 0,1 0-1 0 0,-1-1 0 0 0,8-6 0 0 0,34-35 160 0 0,-41 39-357 0 0,-1 0 0 0 0,0 0 0 0 0,-1 0 0 0 0,1 0 0 0 0,-1 0 0 0 0,0-1 1 0 0,-1 0-1 0 0,4-10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03.3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119 326 6632 0 0,'0'0'1341'0'0,"1"6"-1042"0"0,4 48 134 0 0,17 75 0 0 0,6 40 14 0 0,-24-138-360 0 0,2 26 115 0 0,-6-54-177 0 0,0 1 0 0 0,0 0 1 0 0,-1 0-1 0 0,1 0 0 0 0,-1-1 0 0 0,0 1 1 0 0,0 0-1 0 0,0 0 0 0 0,-1-1 0 0 0,1 1 1 0 0,-4 4-1 0 0,4-6 55 0 0,0-2-66 0 0,-1 0 0 0 0,1 0 0 0 0,-1-1 1 0 0,1 1-1 0 0,-1 0 0 0 0,1-1 0 0 0,-1 1 0 0 0,1-1 0 0 0,-1 1 0 0 0,1-1 0 0 0,0 0 1 0 0,-1 0-1 0 0,1 0 0 0 0,0 0 0 0 0,-1 1 0 0 0,1-2 0 0 0,0 1 0 0 0,-1-2 0 0 0,-17-27 56 0 0,12 17-36 0 0,-13-25 19 0 0,3 0 0 0 0,1 0 0 0 0,1-2 0 0 0,3 0 0 0 0,1 0 0 0 0,-7-52 0 0 0,14 68-26 0 0,2 0 0 0 0,0 0 0 0 0,1-1 0 0 0,2 1 0 0 0,1-1 0 0 0,0 1 0 0 0,2 0 0 0 0,1 0 0 0 0,1 1 0 0 0,0-1 1 0 0,2 1-1 0 0,14-28 0 0 0,-17 42-14 0 0,0 0 0 0 0,1 1 0 0 0,0-1 0 0 0,0 1 0 0 0,1 1 0 0 0,0-1 0 0 0,0 1 0 0 0,1 0 0 0 0,11-7 0 0 0,-16 12-9 0 0,-1 0-1 0 0,1 1 0 0 0,0-1 0 0 0,0 1 0 0 0,0 0 1 0 0,-1-1-1 0 0,1 2 0 0 0,1-1 0 0 0,-1 0 0 0 0,0 1 1 0 0,0-1-1 0 0,0 1 0 0 0,0 0 0 0 0,0 0 0 0 0,0 0 1 0 0,0 0-1 0 0,1 1 0 0 0,-1-1 0 0 0,0 1 0 0 0,0 0 1 0 0,0 0-1 0 0,0 0 0 0 0,0 0 0 0 0,-1 0 0 0 0,1 1 1 0 0,0-1-1 0 0,-1 1 0 0 0,1 0 0 0 0,0 0 0 0 0,-1 0 1 0 0,0 0-1 0 0,0 0 0 0 0,1 0 0 0 0,2 5 0 0 0,1 1 2 0 0,-1 1 0 0 0,0 0 0 0 0,0 0 0 0 0,-1 0-1 0 0,0 0 1 0 0,0 1 0 0 0,-1 0 0 0 0,0-1 0 0 0,-1 1-1 0 0,0 0 1 0 0,1 19 0 0 0,-2-6-1 0 0,-1 0 0 0 0,-1 0 1 0 0,-1 0-1 0 0,-5 28 0 0 0,-4-9 6 0 0,-1 0 0 0 0,-2 0 0 0 0,-22 46 0 0 0,21-60 2 0 0,12-26-9 0 0,1 1 27 0 0,8-16-12 0 0,-3 9-17 0 0,-1 1 1 0 0,1 0 0 0 0,0 0 0 0 0,0 0-1 0 0,0 0 1 0 0,1 1 0 0 0,-1-1 0 0 0,1 1-1 0 0,-1 0 1 0 0,1 0 0 0 0,0 0 0 0 0,-1 0-1 0 0,1 1 1 0 0,0 0 0 0 0,0 0 0 0 0,0 0-1 0 0,1 0 1 0 0,-1 0 0 0 0,0 1 0 0 0,0 0-1 0 0,0 0 1 0 0,0 0 0 0 0,1 0 0 0 0,4 1-1 0 0,-5 0 1 0 0,1 0-1 0 0,-1 0 0 0 0,0 0 0 0 0,1 1 1 0 0,-1 0-1 0 0,0-1 0 0 0,0 1 0 0 0,0 1 0 0 0,0-1 1 0 0,0 1-1 0 0,-1-1 0 0 0,1 1 0 0 0,-1 0 1 0 0,1 0-1 0 0,-1 1 0 0 0,0-1 0 0 0,0 1 0 0 0,-1-1 1 0 0,1 1-1 0 0,-1 0 0 0 0,4 7 0 0 0,-4-1 0 0 0,1 0 0 0 0,-2 0 1 0 0,1 0-1 0 0,-1 0 0 0 0,-1 1 0 0 0,0-1 0 0 0,0 0 0 0 0,-1 0 0 0 0,0 0 0 0 0,-1 0 0 0 0,0 0 0 0 0,0 0 0 0 0,-1 0 0 0 0,-1-1 0 0 0,-8 18 0 0 0,6-14 1 0 0,-1 0 0 0 0,0-1-1 0 0,-1 0 1 0 0,0 0-1 0 0,-1-1 1 0 0,0 0 0 0 0,-1-1-1 0 0,0 0 1 0 0,-1 0-1 0 0,-20 14 1 0 0,24-20 2 0 0,0 0-1 0 0,0-1 1 0 0,0 0-1 0 0,0 0 1 0 0,0-1-1 0 0,-1 0 1 0 0,1 0-1 0 0,-1-1 1 0 0,-10 1-1 0 0,16-1-2 0 0,0-1 1 0 0,0 0-1 0 0,0 0 0 0 0,-1-1 0 0 0,1 1 0 0 0,0 0 0 0 0,0-1 1 0 0,0 1-1 0 0,0-1 0 0 0,0 0 0 0 0,0 1 0 0 0,0-1 1 0 0,0 0-1 0 0,0 0 0 0 0,1 0 0 0 0,-1-1 0 0 0,0 1 0 0 0,1 0 1 0 0,-1-1-1 0 0,0 1 0 0 0,1-1 0 0 0,0 1 0 0 0,-1-1 1 0 0,1 0-1 0 0,0 1 0 0 0,0-1 0 0 0,0 0 0 0 0,0 0 0 0 0,0 0 1 0 0,0 0-1 0 0,1 0 0 0 0,-1 0 0 0 0,1 0 0 0 0,-1 0 0 0 0,1 0 1 0 0,0 0-1 0 0,0-5 0 0 0,0 5 0 0 0,-1 1 1 0 0,1-1-1 0 0,0 0 0 0 0,1 0 0 0 0,-1 0 1 0 0,0 0-1 0 0,0 0 0 0 0,1 0 0 0 0,-1 0 1 0 0,1 0-1 0 0,0 0 0 0 0,-1 1 1 0 0,1-1-1 0 0,0 0 0 0 0,0 1 0 0 0,0-1 1 0 0,0 0-1 0 0,1 1 0 0 0,-1-1 1 0 0,0 1-1 0 0,1 0 0 0 0,-1-1 0 0 0,1 1 1 0 0,-1 0-1 0 0,1 0 0 0 0,-1 0 1 0 0,1 0-1 0 0,0 0 0 0 0,0 0 0 0 0,-1 1 1 0 0,1-1-1 0 0,0 0 0 0 0,0 1 1 0 0,0-1-1 0 0,0 1 0 0 0,0 0 0 0 0,0 0 1 0 0,2 0-1 0 0,11-1 1 0 0,-1 2 1 0 0,1 0-1 0 0,-1 0 0 0 0,19 6 1 0 0,-4-3 8 0 0,-13-1 3 0 0,-1-2 0 0 0,1 0-1 0 0,0-1 1 0 0,18-2-1 0 0,-28 1-4 0 0,-1 0 0 0 0,1-1 0 0 0,-1 1 0 0 0,1-1 0 0 0,-1 0 0 0 0,0-1 0 0 0,0 1-1 0 0,0-1 1 0 0,0 0 0 0 0,0 0 0 0 0,-1 0 0 0 0,1-1 0 0 0,-1 0 0 0 0,7-8 0 0 0,-7 7 6 0 0,1-1 0 0 0,-1 0 0 0 0,-1-1 0 0 0,1 1 0 0 0,-1-1 0 0 0,0 1 0 0 0,-1-1 0 0 0,1 0 1 0 0,-1 0-1 0 0,-1 0 0 0 0,1-1 0 0 0,-1 1 0 0 0,-1 0 0 0 0,1 0 0 0 0,-1-1 0 0 0,-1-8 0 0 0,0 10-1 0 0,1 0 0 0 0,-1 0-1 0 0,-1 1 1 0 0,1-1 0 0 0,-1 1-1 0 0,0-1 1 0 0,0 1 0 0 0,-1 0-1 0 0,1 0 1 0 0,-1 0 0 0 0,0 0-1 0 0,0 0 1 0 0,-1 1 0 0 0,0-1-1 0 0,0 1 1 0 0,0 0 0 0 0,0 0-1 0 0,0 1 1 0 0,-1-1 0 0 0,0 1-1 0 0,-6-4 1 0 0,9 6-6 0 0,0 0-1 0 0,0 0 1 0 0,0 0-1 0 0,0 1 1 0 0,0-1 0 0 0,-1 1-1 0 0,1-1 1 0 0,0 1 0 0 0,0 0-1 0 0,0 0 1 0 0,0 0 0 0 0,-1 0-1 0 0,1 0 1 0 0,0 0-1 0 0,0 0 1 0 0,0 1 0 0 0,0-1-1 0 0,0 1 1 0 0,0 0 0 0 0,0 0-1 0 0,0 0 1 0 0,0 0 0 0 0,0 0-1 0 0,0 0 1 0 0,0 0 0 0 0,0 0-1 0 0,1 1 1 0 0,-1-1-1 0 0,1 1 1 0 0,-1-1 0 0 0,1 1-1 0 0,-1 0 1 0 0,1-1 0 0 0,0 1-1 0 0,-2 3 1 0 0,0 1 5 0 0,0 0 0 0 0,0-1 0 0 0,1 1 1 0 0,0 1-1 0 0,0-1 0 0 0,0 0 0 0 0,1 0 0 0 0,0 1 1 0 0,0-1-1 0 0,0 13 0 0 0,1-10-10 0 0,1 0 0 0 0,0 0 0 0 0,1 0-1 0 0,0-1 1 0 0,0 1 0 0 0,1 0 0 0 0,0-1 0 0 0,0 1 0 0 0,1-1 0 0 0,0 0-1 0 0,1 0 1 0 0,-1 0 0 0 0,2-1 0 0 0,-1 0 0 0 0,1 0 0 0 0,0 0 0 0 0,0-1-1 0 0,1 1 1 0 0,0-2 0 0 0,0 1 0 0 0,1-1 0 0 0,-1 0 0 0 0,1 0 0 0 0,0-1 0 0 0,0 0-1 0 0,1-1 1 0 0,-1 0 0 0 0,1 0 0 0 0,-1 0 0 0 0,1-1 0 0 0,0-1 0 0 0,0 0-1 0 0,10 1 1 0 0,-15-2-1 0 0,1 0 0 0 0,-1 0 1 0 0,1 0-1 0 0,0 0 0 0 0,-1-1 0 0 0,1 0 0 0 0,-1 0 0 0 0,1 0 0 0 0,-1 0 0 0 0,1-1 0 0 0,-1 0 1 0 0,0 0-1 0 0,0 0 0 0 0,0 0 0 0 0,0-1 0 0 0,0 1 0 0 0,0-1 0 0 0,-1 0 0 0 0,1 0 0 0 0,-1-1 1 0 0,0 1-1 0 0,0 0 0 0 0,3-5 0 0 0,-1-1 16 0 0,-1 1 1 0 0,1-1-1 0 0,-1 0 0 0 0,-1 0 1 0 0,1-1-1 0 0,-2 1 0 0 0,1-1 1 0 0,-1 0-1 0 0,-1 1 1 0 0,0-1-1 0 0,0 0 0 0 0,-2-18 1 0 0,1 25 58 0 0,7 30-34 0 0,-4-22-42 0 0,0 1 1 0 0,0-1-1 0 0,0 0 1 0 0,1 0-1 0 0,0 0 1 0 0,0 0 0 0 0,0-1-1 0 0,0 1 1 0 0,1-1-1 0 0,0 0 1 0 0,0-1-1 0 0,0 1 1 0 0,10 5 0 0 0,-11-8-2 0 0,-1 1 1 0 0,1-1 0 0 0,0 0 0 0 0,0 0 0 0 0,0 0-1 0 0,0 0 1 0 0,0-1 0 0 0,0 0 0 0 0,1 0 0 0 0,-1 0 0 0 0,0 0-1 0 0,0 0 1 0 0,0-1 0 0 0,0 0 0 0 0,0 0 0 0 0,0 0-1 0 0,0 0 1 0 0,0-1 0 0 0,-1 1 0 0 0,1-1 0 0 0,5-4 0 0 0,5-5 10 0 0,0 0 0 0 0,-1-1 0 0 0,-1 0 0 0 0,15-21 1 0 0,-26 33-12 0 0,0-2 24 0 0,0 4-23 0 0,0-1 0 0 0,1 0 0 0 0,-1 1 0 0 0,0 0 0 0 0,0-1 0 0 0,-1 1 0 0 0,1-1 0 0 0,0 1 0 0 0,0 0 0 0 0,-1 0 0 0 0,1-1 0 0 0,0 5 0 0 0,0-1 2 0 0,9 38 3 0 0,6 49 0 0 0,11 46 11 0 0,-1-27-13 0 0,-24-99 2 0 0,-1 0 0 0 0,0 0 0 0 0,-1 0-1 0 0,0-1 1 0 0,0 1 0 0 0,-2 0 0 0 0,-3 18 0 0 0,5-30-4 0 0,0 1-1 0 0,0-1 1 0 0,0 1 0 0 0,0-1 0 0 0,-1 1 0 0 0,1-1 0 0 0,0 1 0 0 0,0-1 0 0 0,0 1 0 0 0,-1-1 0 0 0,1 1 0 0 0,0-1 0 0 0,-1 1 0 0 0,1-1 0 0 0,0 1 0 0 0,-1-1 0 0 0,1 0 0 0 0,-1 1 0 0 0,1-1-1 0 0,0 1 1 0 0,-1-1 0 0 0,1 0 0 0 0,-1 0 0 0 0,1 1 0 0 0,-1-1 0 0 0,1 0 0 0 0,-1 0 0 0 0,1 0 0 0 0,-1 1 0 0 0,0-1 0 0 0,-15-10 40 0 0,13 6-35 0 0,-1 0 1 0 0,1 0-1 0 0,0-1 0 0 0,0 1 0 0 0,1-1 1 0 0,-4-7-1 0 0,5 3-2 0 0,-1 1 0 0 0,1 0 1 0 0,0 0-1 0 0,1 0 0 0 0,0-1 1 0 0,0 1-1 0 0,1 0 0 0 0,0 0 0 0 0,1-1 1 0 0,0 1-1 0 0,0 0 0 0 0,0 1 0 0 0,1-1 1 0 0,0 0-1 0 0,5-7 0 0 0,9-17 13 0 0,2 0-1 0 0,24-31 0 0 0,-26 39-2 0 0,-3 4-4 0 0,6-7 30 0 0,-1-2 1 0 0,-1 0-1 0 0,17-40 1 0 0,-35 59-16 0 0,0 9 33 0 0,-5 13-57 0 0,9 4-2 0 0,5-1-2 0 0,3-4-4 0 0,-1-8-1 0 0,0-6 6 0 0,-1-8 1 0 0,-5-6 0 0 0,-4 15 0 0 0,-1 1 0 0 0,0 0 1 0 0,1-1-1 0 0,-1 1 1 0 0,0-1-1 0 0,0 1 1 0 0,0-1-1 0 0,0 1 0 0 0,0-1 1 0 0,-1 1-1 0 0,1 0 1 0 0,0-1-1 0 0,-1 1 1 0 0,1-1-1 0 0,-1 1 0 0 0,1 0 1 0 0,-1-1-1 0 0,0 1 1 0 0,0 0-1 0 0,1 0 1 0 0,-1-1-1 0 0,0 1 0 0 0,-2-2 1 0 0,2 3-1 0 0,0-1 1 0 0,1 1 0 0 0,-1-1-1 0 0,0 1 1 0 0,0 0-1 0 0,0-1 1 0 0,0 1 0 0 0,1 0-1 0 0,-1 0 1 0 0,0-1-1 0 0,0 1 1 0 0,0 0 0 0 0,0 0-1 0 0,0 0 1 0 0,0 0-1 0 0,0 0 1 0 0,1 0-1 0 0,-1 1 1 0 0,0-1 0 0 0,-1 0-1 0 0,-6 6 2 0 0,4 1-4 0 0,4-6 2 0 0,0-1 0 0 0,0 0 0 0 0,0 0 0 0 0,0 1 0 0 0,0-1 0 0 0,0 0-1 0 0,0 0 1 0 0,0 1 0 0 0,0-1 0 0 0,0 0 0 0 0,0 0 0 0 0,0 1 0 0 0,0-1 0 0 0,0 0-1 0 0,0 0 1 0 0,0 1 0 0 0,1-1 0 0 0,-1 0 0 0 0,0 0 0 0 0,0 0 0 0 0,0 1 0 0 0,0-1 0 0 0,0 0-1 0 0,0 0 1 0 0,1 0 0 0 0,-1 1 0 0 0,0-1 0 0 0,0 0 0 0 0,0 0 0 0 0,1 0 0 0 0,-1 0 0 0 0,0 0-1 0 0,0 1 1 0 0,1-1 0 0 0,-1 0 0 0 0,0 0 0 0 0,0 0 0 0 0,1 0 0 0 0,14 2-8 0 0,11-4-2 0 0,-26 2 10 0 0,14-3 0 0 0,1-2 0 0 0,-4 0 0 0 0,0-1 0 0 0,-10 5 0 0 0,1 1 0 0 0,-1-1 0 0 0,0 1 0 0 0,0-1 0 0 0,1 1 0 0 0,-1 0 0 0 0,1-1 0 0 0,-1 1 0 0 0,0 0 0 0 0,1 0 0 0 0,-1 0 0 0 0,0 0 0 0 0,1 0 0 0 0,-1 0 0 0 0,1 1 0 0 0,-1-1 0 0 0,0 0 0 0 0,1 1 0 0 0,-1-1 0 0 0,0 1 0 0 0,0-1 0 0 0,1 1 0 0 0,-1-1 0 0 0,0 1 0 0 0,2 1 0 0 0,1 1 0 0 0,48 26-7 0 0,-40-23 6 0 0,-10-5 1 0 0,1-1 0 0 0,-1 1 0 0 0,0-1 0 0 0,1 1 0 0 0,-1-1 0 0 0,1 0 0 0 0,-1 0 0 0 0,1 0 0 0 0,-1 0 0 0 0,1 0 0 0 0,-1 0 0 0 0,1-1 0 0 0,-1 1 0 0 0,1-1 0 0 0,-1 0 0 0 0,0 0 0 0 0,0 0 0 0 0,1 0 0 0 0,-1 0 0 0 0,0 0 0 0 0,0-1 0 0 0,0 1 0 0 0,0-1 0 0 0,0 1 0 0 0,0-1 0 0 0,0 0 0 0 0,1-2 0 0 0,1 1 0 0 0,6-4 0 0 0,-5 4 0 0 0,0 0 0 0 0,-1 0 0 0 0,0-1 0 0 0,1 1 0 0 0,-1-1 0 0 0,-1 0 0 0 0,6-6 0 0 0,-8 8 0 0 0,1 1 0 0 0,-1-1 0 0 0,1 1 0 0 0,0 0 0 0 0,0-1 0 0 0,0 1 0 0 0,-1 0 0 0 0,1 0 0 0 0,1 0 0 0 0,-1 0 0 0 0,0 0 0 0 0,0 1 0 0 0,0-1 0 0 0,0 1 0 0 0,0-1 0 0 0,1 1 0 0 0,-1 0 0 0 0,0 0 0 0 0,0 0 0 0 0,1 0 0 0 0,-1 0 0 0 0,0 0 0 0 0,0 1 0 0 0,0-1 0 0 0,1 1 0 0 0,-1-1 0 0 0,0 1 0 0 0,0 0 0 0 0,0 0 0 0 0,0 0 0 0 0,0 0 0 0 0,0 0 0 0 0,0 1 0 0 0,-1-1 0 0 0,3 3 0 0 0,5 1 0 0 0,29 17-2 0 0,-24-13-1 0 0,0 0 0 0 0,1-1 1 0 0,1-1-1 0 0,18 7 0 0 0,-29-13 3 0 0,0 0 0 0 0,0 0-1 0 0,0 0 1 0 0,1 0-1 0 0,-1-1 1 0 0,0 0-1 0 0,0 0 1 0 0,0-1-1 0 0,0 1 1 0 0,0-1-1 0 0,0 0 1 0 0,0 0-1 0 0,0-1 1 0 0,0 1-1 0 0,0-1 1 0 0,0 0 0 0 0,-1-1-1 0 0,6-2 1 0 0,-1-1 0 0 0,-5 4 0 0 0,-1 1 0 0 0,1-1 0 0 0,-1-1 0 0 0,0 1 0 0 0,0 0 0 0 0,0-1 0 0 0,0 0 0 0 0,-1 1 0 0 0,1-1 0 0 0,-1 0 0 0 0,1 0 0 0 0,-1-1 0 0 0,0 1 0 0 0,0 0 0 0 0,-1-1 0 0 0,3-5 0 0 0,-1-11 10 0 0,-3 18 2 0 0,-2 1-4 0 0,-7 0-6 0 0,-2 10-2 0 0,10-5 0 0 0,-1-1 0 0 0,1 1 0 0 0,0-1 0 0 0,0 1 0 0 0,1-1 0 0 0,-1 1 0 0 0,1 0 0 0 0,-1-1 0 0 0,1 1 0 0 0,0 0 0 0 0,1 0 0 0 0,-1-1 0 0 0,1 1 0 0 0,-1 0 0 0 0,1-1 0 0 0,0 1 0 0 0,0-1 0 0 0,1 1 0 0 0,-1-1 0 0 0,1 0 0 0 0,0 1 0 0 0,0-1 0 0 0,3 4 0 0 0,-4-5 0 0 0,0 0 0 0 0,1 0 0 0 0,-1-1 0 0 0,1 1 0 0 0,0 0 0 0 0,0-1 0 0 0,0 1 0 0 0,-1-1 0 0 0,1 0 0 0 0,0 0 0 0 0,1 0 0 0 0,-1 0 0 0 0,0 0 0 0 0,0 0 0 0 0,0 0 0 0 0,1 0 0 0 0,-1-1 0 0 0,0 1 0 0 0,1-1 0 0 0,-1 0 0 0 0,0 0 0 0 0,1 0 0 0 0,-1 0 0 0 0,0 0 0 0 0,1 0 0 0 0,-1-1 0 0 0,0 1 0 0 0,1-1 0 0 0,-1 0 0 0 0,0 1 0 0 0,0-1 0 0 0,0 0 0 0 0,1 0 0 0 0,-1 0 0 0 0,0-1 0 0 0,0 1 0 0 0,3-3 0 0 0,0-1 0 0 0,-1 0 0 0 0,1 0 0 0 0,-1-1 0 0 0,0 1 0 0 0,-1-1 0 0 0,1 0 0 0 0,-1 0 0 0 0,0 0 0 0 0,-1 0 0 0 0,1 0 0 0 0,-1-1 0 0 0,0 1 0 0 0,-1-1 0 0 0,0 0 0 0 0,0 1 0 0 0,0-1 0 0 0,-1 0 0 0 0,0-7 0 0 0,0-13 0 0 0,-2 0 0 0 0,-9-48 0 0 0,8 57 1 0 0,-1 0 1 0 0,0 1-1 0 0,-1-1 1 0 0,-1 1 0 0 0,-1 0-1 0 0,-1 1 1 0 0,0 0 0 0 0,-14-21-1 0 0,11 25 1 0 0,0 11-2 0 0,9 2 0 0 0,1 1 0 0 0,-1-1 0 0 0,0 1 0 0 0,1-1 0 0 0,-1 1 0 0 0,1 0 0 0 0,-1-1 0 0 0,1 1 0 0 0,0 0 0 0 0,0 0 0 0 0,0 0 0 0 0,0 0 0 0 0,0 0 0 0 0,1 0 0 0 0,-1 0 0 0 0,0 1 0 0 0,1-1 0 0 0,0 0 0 0 0,-1 0 0 0 0,1 0 0 0 0,0 1 0 0 0,0-1 0 0 0,1 2 0 0 0,-1 8 0 0 0,0-1 0 0 0,1 1 0 0 0,3 11 0 0 0,0-3-129 0 0,1 0 0 0 0,1 0 1 0 0,1-1-1 0 0,1 0 0 0 0,0 0 1 0 0,2-1-1 0 0,0 0 0 0 0,1-1 1 0 0,0 0-1 0 0,2 0 0 0 0,0-2 1 0 0,1 1-1 0 0,18 15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06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0 433 9240 0 0,'0'0'118'0'0,"6"-1"13"0"0,1-2-97 0 0,-1 0 0 0 0,0 0 1 0 0,0-1-1 0 0,0 0 0 0 0,0 0 0 0 0,0 0 0 0 0,-1-1 1 0 0,0 0-1 0 0,0 0 0 0 0,0 0 0 0 0,-1 0 0 0 0,1-1 0 0 0,-1 0 1 0 0,-1 0-1 0 0,1 0 0 0 0,2-8 0 0 0,6-10 105 0 0,-1 0-1 0 0,-2-1 0 0 0,9-33 1 0 0,-11 25 44 0 0,-1-1 0 0 0,1-41 1 0 0,-2 14 123 0 0,-6 51-155 0 0,-2 17 13 0 0,-5 22-54 0 0,4 7-65 0 0,1 0 0 0 0,1 0 1 0 0,3 1-1 0 0,4 39 0 0 0,30 150 125 0 0,-27-186-138 0 0,12 102 93 0 0,4 24 225 0 0,-23-163-198 0 0,-2-5-142 0 0,0 1-1 0 0,0-1 1 0 0,1 1-1 0 0,-1-1 1 0 0,0 1-1 0 0,1-1 1 0 0,-1 0-1 0 0,1 1 1 0 0,-1-1-1 0 0,1 1 1 0 0,0-3-1 0 0,-3-9 16 0 0,-23-82 127 0 0,5-1 0 0 0,-11-115 0 0 0,31 204-131 0 0,1 0 0 0 0,0 0 1 0 0,0 1-1 0 0,0-1 0 0 0,1 0 0 0 0,0 0 0 0 0,0 0 1 0 0,4-8-1 0 0,-5 14-16 0 0,1 0 1 0 0,0 0-1 0 0,-1 0 1 0 0,1 0-1 0 0,0 0 1 0 0,0 0-1 0 0,0 1 1 0 0,0-1-1 0 0,0 0 0 0 0,0 0 1 0 0,0 1-1 0 0,0-1 1 0 0,0 1-1 0 0,0-1 1 0 0,0 1-1 0 0,0-1 1 0 0,1 1-1 0 0,-1-1 1 0 0,0 1-1 0 0,0 0 0 0 0,0 0 1 0 0,1 0-1 0 0,-1 0 1 0 0,0 0-1 0 0,0 0 1 0 0,1 0-1 0 0,-1 0 1 0 0,0 0-1 0 0,2 1 0 0 0,2 0 6 0 0,0 0-1 0 0,0 0 1 0 0,0 1-1 0 0,-1-1 0 0 0,1 1 1 0 0,4 3-1 0 0,14 10 28 0 0,41 37 0 0 0,-48-37-29 0 0,1-1-1 0 0,0-1 1 0 0,0 0 0 0 0,1-2-1 0 0,22 11 1 0 0,-33-19-8 0 0,-1-1 0 0 0,0 0 1 0 0,1 0-1 0 0,0-1 0 0 0,-1 0 0 0 0,1 0 1 0 0,0 0-1 0 0,-1-1 0 0 0,1 0 0 0 0,0 0 1 0 0,0-1-1 0 0,-1 0 0 0 0,1 0 0 0 0,0-1 0 0 0,-1 1 1 0 0,0-1-1 0 0,1-1 0 0 0,-1 1 0 0 0,0-1 1 0 0,11-7-1 0 0,-2 0 3 0 0,0-1-1 0 0,0-1 1 0 0,-1 0 0 0 0,-1-1-1 0 0,0 0 1 0 0,-1-1 0 0 0,0-1 0 0 0,-1 0-1 0 0,-1 0 1 0 0,0-1 0 0 0,-1 0-1 0 0,-1-1 1 0 0,-1 0 0 0 0,10-31 0 0 0,-16 44-3 0 0,0 1 0 0 0,0 0 0 0 0,-1-1 0 0 0,0 1 0 0 0,1-1 0 0 0,-1 1 0 0 0,-1-1 0 0 0,1 1 0 0 0,0-1 1 0 0,-1 1-1 0 0,1 0 0 0 0,-1-1 0 0 0,0 1 0 0 0,-2-4 0 0 0,2 5 0 0 0,0 0-1 0 0,-1 0 1 0 0,1 1 0 0 0,0-1-1 0 0,-1 1 1 0 0,1-1 0 0 0,-1 1-1 0 0,0-1 1 0 0,1 1 0 0 0,-1 0-1 0 0,0 0 1 0 0,0 0 0 0 0,0 0 0 0 0,0 0-1 0 0,0 0 1 0 0,0 0 0 0 0,0 1-1 0 0,0-1 1 0 0,0 1 0 0 0,0 0-1 0 0,0-1 1 0 0,-1 1 0 0 0,1 0-1 0 0,-3 0 1 0 0,-6 1 5 0 0,0 0 0 0 0,0 0 0 0 0,0 1 0 0 0,0 1 0 0 0,1 0 0 0 0,-1 0 0 0 0,1 1 0 0 0,-1 1 0 0 0,1-1 0 0 0,-17 12 0 0 0,21-12-4 0 0,0 0 0 0 0,1 0 0 0 0,-1 0 0 0 0,1 1 0 0 0,0 0 0 0 0,0 0 0 0 0,1 0 0 0 0,-1 0 0 0 0,1 1 0 0 0,0 0 0 0 0,1 0 0 0 0,0 0-1 0 0,0 0 1 0 0,0 1 0 0 0,0-1 0 0 0,1 1 0 0 0,0 0 0 0 0,-1 9 0 0 0,2-13-2 0 0,1-1-1 0 0,0 1 0 0 0,0-1 0 0 0,0 1 1 0 0,1-1-1 0 0,-1 1 0 0 0,1-1 1 0 0,-1 1-1 0 0,1-1 0 0 0,0 1 0 0 0,0-1 1 0 0,0 0-1 0 0,0 1 0 0 0,0-1 0 0 0,0 0 1 0 0,1 0-1 0 0,-1 0 0 0 0,1 0 1 0 0,0 0-1 0 0,-1 0 0 0 0,1 0 0 0 0,0-1 1 0 0,0 1-1 0 0,0-1 0 0 0,0 1 1 0 0,0-1-1 0 0,1 0 0 0 0,-1 0 0 0 0,0 0 1 0 0,1 0-1 0 0,-1 0 0 0 0,0 0 1 0 0,1-1-1 0 0,2 1 0 0 0,3 1 0 0 0,-1-1 0 0 0,1 0 0 0 0,-1-1 0 0 0,1 0 1 0 0,0 0-1 0 0,-1-1 0 0 0,1 1 0 0 0,-1-2 0 0 0,1 1 0 0 0,8-4 0 0 0,2-1 4 0 0,0-2 0 0 0,-1 0 0 0 0,30-20 0 0 0,-41 25-2 0 0,-1 0-1 0 0,0-1 0 0 0,0 0 1 0 0,0 0-1 0 0,-1-1 0 0 0,1 1 0 0 0,-1-1 1 0 0,0 0-1 0 0,-1 0 0 0 0,1 0 1 0 0,-1-1-1 0 0,0 1 0 0 0,0-1 1 0 0,0 0-1 0 0,2-9 0 0 0,-5 14 0 0 0,0 0 0 0 0,1 0-1 0 0,-1 0 1 0 0,0-1 0 0 0,0 1-1 0 0,0 0 1 0 0,0 0 0 0 0,0-1 0 0 0,0 1-1 0 0,0 0 1 0 0,0 0 0 0 0,-1-1-1 0 0,1 1 1 0 0,0 0 0 0 0,-1-2 0 0 0,0 3-1 0 0,1 0 0 0 0,0 0 1 0 0,-1-1-1 0 0,1 1 0 0 0,0 0 1 0 0,-1 0-1 0 0,1-1 0 0 0,0 1 1 0 0,-1 0-1 0 0,1 0 0 0 0,0 0 1 0 0,-1 0-1 0 0,1 0 0 0 0,-1 0 1 0 0,1 0-1 0 0,0-1 0 0 0,-1 1 1 0 0,1 0-1 0 0,-1 0 0 0 0,1 0 1 0 0,0 1-1 0 0,-1-1 0 0 0,1 0 1 0 0,0 0-1 0 0,-1 0 0 0 0,1 0 1 0 0,-1 0-1 0 0,1 0 0 0 0,-1 1 1 0 0,-1 0 0 0 0,-1 1 0 0 0,1-1-1 0 0,-1 1 1 0 0,1-1 0 0 0,0 1 0 0 0,0 0 0 0 0,0 0 0 0 0,0 0 0 0 0,0 1-1 0 0,1-1 1 0 0,-3 4 0 0 0,1-2 0 0 0,1 1 0 0 0,0 0-1 0 0,1-1 1 0 0,-1 1 0 0 0,1 0-1 0 0,0 0 1 0 0,0 0 0 0 0,0 0-1 0 0,1 0 1 0 0,0 0 0 0 0,0 0-1 0 0,0 0 1 0 0,0 0 0 0 0,1 0-1 0 0,0 0 1 0 0,0 0 0 0 0,0 0-1 0 0,1 0 1 0 0,0 0 0 0 0,0-1-1 0 0,0 1 1 0 0,0-1 0 0 0,1 1-1 0 0,-1-1 1 0 0,1 0 0 0 0,0 0-1 0 0,1 0 1 0 0,-1 0 0 0 0,1-1-1 0 0,-1 1 1 0 0,8 4 0 0 0,-7-5 0 0 0,1 1 1 0 0,-1-1 0 0 0,1 0-1 0 0,0 0 1 0 0,1-1-1 0 0,-1 0 1 0 0,0 0 0 0 0,1 0-1 0 0,-1 0 1 0 0,1-1-1 0 0,-1 0 1 0 0,1 0 0 0 0,0 0-1 0 0,0-1 1 0 0,-1 0 0 0 0,1 0-1 0 0,0 0 1 0 0,0-1-1 0 0,-1 0 1 0 0,1 0 0 0 0,-1 0-1 0 0,1-1 1 0 0,-1 1-1 0 0,1-2 1 0 0,-1 1 0 0 0,0 0-1 0 0,9-6 1 0 0,-6 1 3 0 0,-1 1-1 0 0,1-1 1 0 0,-1-1 0 0 0,0 1 0 0 0,-1-1 0 0 0,1-1 0 0 0,-2 1-1 0 0,1-1 1 0 0,-1 0 0 0 0,-1 0 0 0 0,5-11 0 0 0,-4 5 39 0 0,0 0 1 0 0,-1-1-1 0 0,-1 1 1 0 0,0-1-1 0 0,-2 0 1 0 0,1-22-1 0 0,-2 60-24 0 0,2 0 0 0 0,0 0-1 0 0,1 0 1 0 0,7 26 0 0 0,-9-42-16 0 0,1 1 1 0 0,0 0 0 0 0,1 0-1 0 0,0-1 1 0 0,0 0-1 0 0,0 1 1 0 0,1-1 0 0 0,-1 0-1 0 0,1-1 1 0 0,1 1-1 0 0,-1-1 1 0 0,1 0 0 0 0,0 0-1 0 0,0 0 1 0 0,1-1-1 0 0,-1 1 1 0 0,10 4 0 0 0,-11-7-5 0 0,-1-1 1 0 0,0 0 0 0 0,1 0-1 0 0,-1 0 1 0 0,1 0 0 0 0,-1-1 0 0 0,1 1-1 0 0,-1-1 1 0 0,1 0 0 0 0,-1 0-1 0 0,1 0 1 0 0,-1 0 0 0 0,1-1 0 0 0,-1 1-1 0 0,1-1 1 0 0,3-1 0 0 0,-1-1 2 0 0,-1 1-1 0 0,1-1 1 0 0,-1 0 0 0 0,0 0 0 0 0,0 0-1 0 0,-1-1 1 0 0,1 0 0 0 0,0 0 0 0 0,4-5 0 0 0,-4 3 0 0 0,1-1 0 0 0,-1 0 1 0 0,0 1-1 0 0,-1-2 1 0 0,1 1-1 0 0,-2 0 1 0 0,1-1-1 0 0,-1 0 0 0 0,0 0 1 0 0,0 0-1 0 0,-1 0 1 0 0,0 0-1 0 0,1-15 1 0 0,-4 22 1 0 0,1 0 1 0 0,0-1-1 0 0,0 1 1 0 0,-1 0-1 0 0,1-1 1 0 0,0 1 0 0 0,-1 0-1 0 0,1-1 1 0 0,-1 1-1 0 0,0 0 1 0 0,1 0 0 0 0,-1 0-1 0 0,-1-2 1 0 0,-1-2 74 0 0,13 3-64 0 0,43 4 10 0 0,-39 7-26 0 0,-2 3 0 0 0,0 1 0 0 0,0 0 0 0 0,13 21 0 0 0,-12-15 0 0 0,27 28 0 0 0,-34-41 0 0 0,-1-2 0 0 0,0 1 0 0 0,1 0 0 0 0,0-1 0 0 0,0 0 0 0 0,1-1 0 0 0,-1 1 0 0 0,1-1 0 0 0,10 4 0 0 0,-13-7 1 0 0,-1 1 0 0 0,0-1 1 0 0,1 0-1 0 0,-1 1 1 0 0,0-1-1 0 0,1-1 1 0 0,-1 1-1 0 0,1 0 0 0 0,-1-1 1 0 0,0 0-1 0 0,0 0 1 0 0,1 0-1 0 0,-1 0 1 0 0,0 0-1 0 0,0-1 0 0 0,0 1 1 0 0,0-1-1 0 0,0 0 1 0 0,-1 0-1 0 0,1 0 1 0 0,0 0-1 0 0,-1 0 0 0 0,0-1 1 0 0,1 1-1 0 0,-1-1 1 0 0,0 0-1 0 0,3-5 1 0 0,2-3 6 0 0,0-1 0 0 0,-1 1 0 0 0,0-2 0 0 0,-1 1 0 0 0,6-20 0 0 0,-10 22 40 0 0,-4 12 27 0 0,3 0-72 0 0,-1-1 0 0 0,1 0 0 0 0,-1 1 0 0 0,1-1 0 0 0,-1 0 0 0 0,1 1 0 0 0,0-1 0 0 0,0 1 0 0 0,0-1 0 0 0,0 1 0 0 0,0-1 0 0 0,0 0 0 0 0,0 1 0 0 0,0 2 0 0 0,2 0-3 0 0,-1 0 1 0 0,1 0-1 0 0,-1 0 1 0 0,1 0-1 0 0,0 0 1 0 0,0-1-1 0 0,1 1 1 0 0,-1 0-1 0 0,1-1 1 0 0,0 0-1 0 0,0 0 1 0 0,0 0-1 0 0,0 0 1 0 0,0 0-1 0 0,1 0 1 0 0,-1-1-1 0 0,1 0 1 0 0,0 1-1 0 0,0-1 1 0 0,0-1-1 0 0,0 1 1 0 0,0-1 0 0 0,0 1-1 0 0,0-1 1 0 0,0 0-1 0 0,1-1 1 0 0,6 1-1 0 0,-3-1 2 0 0,-1 0 0 0 0,0-1 0 0 0,0 0 0 0 0,0 0 0 0 0,0-1 0 0 0,0 0 0 0 0,0 0 0 0 0,0-1 0 0 0,0 1 0 0 0,-1-2 0 0 0,0 1 0 0 0,1-1 0 0 0,-1 0 0 0 0,0 0 0 0 0,-1 0 0 0 0,9-9 0 0 0,13-27 48 0 0,-26 38-4 0 0,1 2-40 0 0,7 0-4 0 0,3 10-2 0 0,-5-4 0 0 0,0 0 0 0 0,0 0 0 0 0,0-1 0 0 0,1 0 0 0 0,0 0 0 0 0,0-1 0 0 0,0 0 0 0 0,1-1 0 0 0,-1 1 0 0 0,10 1 0 0 0,-14-4 0 0 0,-1-1 0 0 0,0 1 0 0 0,1-1 0 0 0,-1 0 0 0 0,0 0 0 0 0,1 0 0 0 0,-1 0 0 0 0,0 0 0 0 0,0-1 0 0 0,1 0 0 0 0,-1 0 0 0 0,0 0 0 0 0,0 0 0 0 0,0 0 0 0 0,0 0 0 0 0,0-1 0 0 0,0 1 0 0 0,0-1 0 0 0,0 0 0 0 0,0 0 0 0 0,-1 0 0 0 0,1 0 0 0 0,-1-1 0 0 0,0 1 0 0 0,0-1 0 0 0,1 1 0 0 0,-2-1 0 0 0,1 0 0 0 0,0 0 0 0 0,2-5 0 0 0,-1 1 4 0 0,0 1 1 0 0,0 0 0 0 0,-1-1 0 0 0,0 0-1 0 0,0 1 1 0 0,0-11 0 0 0,-2 15 18 0 0,5 3-23 0 0,-1 0 0 0 0,1-1 0 0 0,-1 2 0 0 0,0-1 0 0 0,0 0 0 0 0,0 1 0 0 0,1 0 1 0 0,-2 0-1 0 0,1 0 0 0 0,0 0 0 0 0,0 1 0 0 0,-1 0 0 0 0,1-1 0 0 0,4 6 0 0 0,0-1 0 0 0,1-1 0 0 0,0 1-1 0 0,0-1 1 0 0,0-1 0 0 0,19 9 0 0 0,-25-14 0 0 0,-1 1 0 0 0,0 0 0 0 0,0-1 0 0 0,0 1 0 0 0,0-1 0 0 0,0 0 0 0 0,1 1 0 0 0,-1-1 0 0 0,0 0 0 0 0,0 0 0 0 0,1-1 0 0 0,-1 1 0 0 0,0 0 0 0 0,0-1 0 0 0,0 0 0 0 0,0 1 0 0 0,0-1 0 0 0,0 0 0 0 0,0 0 0 0 0,0 0 0 0 0,0 0 0 0 0,0 0 0 0 0,0 0 0 0 0,0-1 0 0 0,-1 1 0 0 0,1-1 0 0 0,0 1 0 0 0,-1-1 0 0 0,1 0 0 0 0,-1 0 0 0 0,1-2 0 0 0,1 1 0 0 0,24-32 22 0 0,-27 35-22 0 0,1 0 0 0 0,-1-1 0 0 0,1 1 0 0 0,-1 0 0 0 0,1-1 0 0 0,-1 1 0 0 0,1 0 0 0 0,-1-1 0 0 0,1 1 0 0 0,-1 0 0 0 0,1 0 1 0 0,-1 0-1 0 0,1 0 0 0 0,-1-1 0 0 0,1 1 0 0 0,-1 0 0 0 0,1 0 0 0 0,-1 0 0 0 0,1 0 0 0 0,0 0 0 0 0,-1 0 0 0 0,1 1 0 0 0,-1-1 0 0 0,1 0 0 0 0,-1 0 0 0 0,1 0 0 0 0,-1 0 0 0 0,1 1 0 0 0,-1-1 0 0 0,1 0 0 0 0,-1 0 0 0 0,1 1 0 0 0,-1-1 0 0 0,1 0 0 0 0,-1 1 0 0 0,0-1 0 0 0,1 0 0 0 0,-1 1 0 0 0,0-1 0 0 0,1 1 0 0 0,-1-1 0 0 0,0 1 0 0 0,1-1 0 0 0,-1 1 0 0 0,0-1 0 0 0,0 1 0 0 0,0-1 0 0 0,1 1 1 0 0,6 9-1 0 0,1-2 0 0 0,0 1 0 0 0,0-1 0 0 0,1 0 0 0 0,0-1 0 0 0,0 0 0 0 0,1-1 0 0 0,0 0 0 0 0,0 0 0 0 0,13 5 0 0 0,-19-10 0 0 0,1 1 0 0 0,0-1 0 0 0,-1 0 0 0 0,1 0 0 0 0,0 0 0 0 0,0-1 0 0 0,0 0 0 0 0,0 0 0 0 0,-1 0 0 0 0,1-1 0 0 0,0 1 0 0 0,0-1 0 0 0,0 0 0 0 0,-1-1 0 0 0,1 1 0 0 0,0-1 0 0 0,-1 0 0 0 0,0 0 0 0 0,1 0 0 0 0,-1 0 0 0 0,0-1 0 0 0,0 0 0 0 0,0 0 0 0 0,0 0 0 0 0,-1 0 0 0 0,5-6 0 0 0,1-1 19 0 0,-1-1 1 0 0,12-20 0 0 0,-7 11 2 0 0,-12 18 33 0 0,1 3-54 0 0,0-1 0 0 0,1 1 1 0 0,-1 0-1 0 0,0 0 1 0 0,0 0-1 0 0,0 1 1 0 0,0-1-1 0 0,0 0 1 0 0,0 1-1 0 0,0-1 0 0 0,0 1 1 0 0,0 0-1 0 0,-1 0 1 0 0,1-1-1 0 0,-1 1 1 0 0,1 0-1 0 0,-1 0 1 0 0,2 4-1 0 0,21 43 18 0 0,-19-35-17 0 0,0 1-2 0 0,1-5 1 0 0,-7-7 4 0 0,-9 1-3 0 0,1-3-4 0 0,28-1 0 0 0,0-1 1 0 0,0-1-1 0 0,0 0 0 0 0,0-2 0 0 0,-1 0 0 0 0,1 0 1 0 0,-1-2-1 0 0,0-1 0 0 0,-1 0 0 0 0,1-1 0 0 0,-2-1 1 0 0,1 0-1 0 0,-1-1 0 0 0,0-1 0 0 0,-1-1 0 0 0,15-14 1 0 0,-25 20 1 0 0,-1 0 0 0 0,1-1 0 0 0,-1 1 0 0 0,0-1 0 0 0,4-11 0 0 0,-2 5 2 0 0,-6 12-1 0 0,1 1-1 0 0,-1 0 1 0 0,0-1 0 0 0,0 1-1 0 0,1-1 1 0 0,-1 1 0 0 0,0-1-1 0 0,0 1 1 0 0,0 0 0 0 0,0-1-1 0 0,0 1 1 0 0,0-1 0 0 0,0 1-1 0 0,0-1 1 0 0,0 1-1 0 0,0-1 1 0 0,0 1 0 0 0,0-1-1 0 0,0 1 1 0 0,0 0 0 0 0,0-1-1 0 0,0 1 1 0 0,-1-1 0 0 0,1 1-1 0 0,0-1 1 0 0,0 1 0 0 0,0 0-1 0 0,-1-1 1 0 0,1 1 0 0 0,-1-1-1 0 0,1 1 0 0 0,0 0 0 0 0,-1 0 0 0 0,1-1 0 0 0,0 1 0 0 0,-1 0 0 0 0,1 0 0 0 0,-1 0 0 0 0,1 0 0 0 0,0 0 1 0 0,-1 0-1 0 0,1 0 0 0 0,-1-1 0 0 0,1 1 0 0 0,0 0 0 0 0,-1 1 0 0 0,1-1 0 0 0,-1 0 0 0 0,1 0 0 0 0,0 0 0 0 0,-1 0 0 0 0,1 0 0 0 0,-1 0 0 0 0,1 0 0 0 0,0 1 0 0 0,-1-1 0 0 0,1 0 0 0 0,0 0 0 0 0,-1 0 0 0 0,1 1 0 0 0,0-1 0 0 0,-1 0 0 0 0,1 1 0 0 0,0-1 0 0 0,0 0 0 0 0,-1 0 0 0 0,1 1 0 0 0,0-1 1 0 0,0 1-1 0 0,0-1 0 0 0,-1 0 0 0 0,1 1 0 0 0,0-1 0 0 0,0 0 0 0 0,0 1 0 0 0,0-1 0 0 0,0 1 0 0 0,0 0 0 0 0,0 14 0 0 0,0-14 0 0 0,1 3 0 0 0,0 0 0 0 0,0 0 0 0 0,1 1 0 0 0,-1-1 0 0 0,1 0 0 0 0,0 0 0 0 0,0-1 0 0 0,1 1 0 0 0,-1 0 0 0 0,1-1 0 0 0,0 1 0 0 0,0-1 0 0 0,0 0 0 0 0,0 0 0 0 0,1 0 0 0 0,-1 0 0 0 0,6 3 0 0 0,1 0 0 0 0,1 0 0 0 0,0 0 0 0 0,0-1 0 0 0,0-1 0 0 0,14 5 0 0 0,-8-5 0 0 0,-3-2-2024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07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9440 0 0,'0'0'672'0'0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11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6632 0 0,'0'0'668'0'0,"-2"6"-448"0"0,-3 20-66 0 0,1 0 0 0 0,0 1 0 0 0,2-1 0 0 0,2 40 0 0 0,19 111 582 0 0,-17-160-632 0 0,2-1 0 0 0,0 0 0 0 0,1 0 0 0 0,0 0 0 0 0,1-1 0 0 0,10 18 0 0 0,-12-26-60 0 0,0 0 0 0 0,1 0 0 0 0,0-1 0 0 0,0 0 0 0 0,0 0 0 0 0,1 0 1 0 0,0 0-1 0 0,0-1 0 0 0,0 0 0 0 0,1 0 0 0 0,0-1 0 0 0,0 0 0 0 0,0 0 1 0 0,11 4-1 0 0,-13-7-23 0 0,0 0 0 0 0,0 0 0 0 0,1-1 0 0 0,-1 0 0 0 0,0 0 0 0 0,1 0 0 0 0,-1 0 0 0 0,0-1 1 0 0,0 0-1 0 0,0 0 0 0 0,1-1 0 0 0,-1 1 0 0 0,0-1 0 0 0,0 0 0 0 0,-1 0 0 0 0,1-1 0 0 0,0 1 0 0 0,-1-1 1 0 0,1 0-1 0 0,-1-1 0 0 0,4-3 0 0 0,3-2 11 0 0,-1 0 0 0 0,0 0 0 0 0,-1-1 0 0 0,0-1 1 0 0,-1 1-1 0 0,0-2 0 0 0,7-13 0 0 0,-8 8 3 0 0,0 0 0 0 0,-2 0 0 0 0,0-1 0 0 0,-1 0 0 0 0,-1 0 0 0 0,0 0 0 0 0,-1 0 1 0 0,-1 0-1 0 0,-3-26 0 0 0,3 43-28 0 0,-1 0 0 0 0,0 0 0 0 0,0 0 0 0 0,-1 0 0 0 0,1 0 0 0 0,0 0 0 0 0,0 0 0 0 0,0 0 0 0 0,-1 0 0 0 0,1 1-1 0 0,0-1 1 0 0,-1 0 0 0 0,1 0 0 0 0,-1 0 0 0 0,1 0 0 0 0,-1 1 0 0 0,1-1 0 0 0,-1 0 0 0 0,1 1 0 0 0,-1-1 0 0 0,-1-1 0 0 0,2 2-2 0 0,-1 0-1 0 0,0 0 1 0 0,0 0-1 0 0,1 0 1 0 0,-1 0-1 0 0,0 0 1 0 0,1 0-1 0 0,-1 0 0 0 0,0 0 1 0 0,0 0-1 0 0,1 0 1 0 0,-1 1-1 0 0,0-1 1 0 0,1 0-1 0 0,-1 0 1 0 0,0 1-1 0 0,1-1 1 0 0,-1 0-1 0 0,1 1 0 0 0,-1-1 1 0 0,0 1-1 0 0,-3 2 9 0 0,0 1 0 0 0,0 0-1 0 0,0 0 1 0 0,1 0-1 0 0,-1 0 1 0 0,-3 7 0 0 0,1-2-2 0 0,1 1 1 0 0,0 0 0 0 0,0 1 0 0 0,1-1 0 0 0,0 1-1 0 0,1 0 1 0 0,0 0 0 0 0,1 0 0 0 0,-1 13 0 0 0,2-16-4 0 0,2-1 0 0 0,-1 1 1 0 0,1-1-1 0 0,0 1 0 0 0,0-1 0 0 0,1 1 1 0 0,0-1-1 0 0,1 0 0 0 0,-1 1 1 0 0,1-1-1 0 0,1-1 0 0 0,-1 1 1 0 0,1 0-1 0 0,9 10 0 0 0,-9-12-3 0 0,0 0-1 0 0,0-1 1 0 0,1 1-1 0 0,0-1 1 0 0,0 0-1 0 0,0 0 1 0 0,0-1-1 0 0,1 1 1 0 0,-1-1-1 0 0,1-1 1 0 0,0 1-1 0 0,0-1 1 0 0,0 0-1 0 0,0 0 1 0 0,0 0-1 0 0,1-1 1 0 0,-1 0-1 0 0,0-1 1 0 0,1 1-1 0 0,-1-1 1 0 0,1 0-1 0 0,-1-1 1 0 0,0 1-1 0 0,1-1 1 0 0,-1-1-1 0 0,0 1 1 0 0,0-1-1 0 0,0 0 1 0 0,0 0-1 0 0,0-1 1 0 0,0 0-1 0 0,0 0 1 0 0,-1 0-1 0 0,0-1 1 0 0,0 0-1 0 0,0 0 1 0 0,0 0-1 0 0,0 0 1 0 0,4-7-1 0 0,-5 6 1 0 0,0-1 0 0 0,-1 0 0 0 0,0 0-1 0 0,0 0 1 0 0,-1 0 0 0 0,0 0 0 0 0,0 0 0 0 0,0-1-1 0 0,-1 1 1 0 0,0-1 0 0 0,0 1 0 0 0,0-1-1 0 0,-1 1 1 0 0,0-1 0 0 0,0 0 0 0 0,-1 1-1 0 0,0-1 1 0 0,0 1 0 0 0,-1-1 0 0 0,1 1 0 0 0,-4-8-1 0 0,1 3 2 0 0,-1 1 0 0 0,1 0-1 0 0,-1 1 1 0 0,-1-1 0 0 0,0 1-1 0 0,0 0 1 0 0,-1 0 0 0 0,0 1-1 0 0,-1 0 1 0 0,0 0 0 0 0,0 1-1 0 0,-9-7 1 0 0,13 11-3 0 0,-1 1 0 0 0,1-1 0 0 0,-1 1 0 0 0,1 0 0 0 0,-1 0 1 0 0,0 1-1 0 0,0 0 0 0 0,0-1 0 0 0,0 1 0 0 0,0 1 0 0 0,0-1 0 0 0,0 1 0 0 0,0 0 0 0 0,0 0 1 0 0,0 0-1 0 0,0 1 0 0 0,0 0 0 0 0,0 0 0 0 0,0 0 0 0 0,1 1 0 0 0,-1-1 0 0 0,0 1 0 0 0,0 0 1 0 0,1 1-1 0 0,0-1 0 0 0,-1 1 0 0 0,1 0 0 0 0,0 0 0 0 0,0 0 0 0 0,0 0 0 0 0,1 1 0 0 0,-1-1 0 0 0,-5 9 1 0 0,6-9-3 0 0,1 1 0 0 0,-1-1 1 0 0,0 1-1 0 0,1 0 0 0 0,0 0 1 0 0,0 0-1 0 0,0 0 0 0 0,1 1 1 0 0,-1-1-1 0 0,1 0 0 0 0,0 1 0 0 0,0-1 1 0 0,1 1-1 0 0,-1-1 0 0 0,1 1 1 0 0,0-1-1 0 0,0 1 0 0 0,0-1 1 0 0,1 1-1 0 0,0-1 0 0 0,0 1 1 0 0,0-1-1 0 0,0 0 0 0 0,1 1 1 0 0,-1-1-1 0 0,1 0 0 0 0,0 0 1 0 0,0 0-1 0 0,1 0 0 0 0,-1 0 1 0 0,1-1-1 0 0,0 1 0 0 0,0-1 1 0 0,0 0-1 0 0,0 0 0 0 0,1 0 1 0 0,4 3-1 0 0,-1-1 0 0 0,1 0 0 0 0,0-1-1 0 0,0 0 1 0 0,0-1 0 0 0,0 0 0 0 0,0 0 0 0 0,1 0 0 0 0,0-1 0 0 0,-1 0-1 0 0,1-1 1 0 0,0 0 0 0 0,0-1 0 0 0,12 0 0 0 0,8-3 1 0 0,1-1 0 0 0,48-13-1 0 0,24-3 13 0 0,-99 19-13 0 0,1 1 0 0 0,-1 0 1 0 0,1 0-1 0 0,-1 0 1 0 0,1 0-1 0 0,-1 1 0 0 0,1-1 1 0 0,-1 1-1 0 0,1 0 1 0 0,-1 0-1 0 0,0 1 0 0 0,0-1 1 0 0,1 0-1 0 0,-1 1 1 0 0,0 0-1 0 0,0 0 0 0 0,-1 0 1 0 0,1 0-1 0 0,0 0 0 0 0,-1 1 1 0 0,1-1-1 0 0,-1 1 1 0 0,0 0-1 0 0,1-1 0 0 0,-2 1 1 0 0,1 0-1 0 0,0 0 1 0 0,0 0-1 0 0,-1 1 0 0 0,0-1 1 0 0,1 0-1 0 0,-1 1 1 0 0,1 5-1 0 0,2 11 28 0 0,-1 0 0 0 0,0 0 0 0 0,-2 0 0 0 0,-1 32-1 0 0,0-36 37 0 0,-8-56 104 0 0,7 6-107 0 0,2 0 0 0 0,1 0 0 0 0,1 1 0 0 0,11-47 1 0 0,-11 69-23 0 0,0 1 0 0 0,1-1 0 0 0,0 1 0 0 0,6-11 0 0 0,-8 17-15 0 0,-1 3-20 0 0,-1 1 0 0 0,0-1 1 0 0,1 0-1 0 0,-1 0 0 0 0,1 1 0 0 0,-1-1 1 0 0,0 1-1 0 0,1-1 0 0 0,-1 0 0 0 0,1 1 1 0 0,0-1-1 0 0,-1 1 0 0 0,1-1 0 0 0,-1 1 1 0 0,1-1-1 0 0,0 1 0 0 0,-1 0 0 0 0,1-1 1 0 0,0 1-1 0 0,0 0 0 0 0,-1 0 0 0 0,1-1 0 0 0,0 1 1 0 0,0 0-1 0 0,-1 0 0 0 0,1 0 0 0 0,1 0 1 0 0,0 0 0 0 0,0 1 0 0 0,0-1 0 0 0,-1 1 0 0 0,1-1 0 0 0,0 1 0 0 0,-1 0 0 0 0,1 0 0 0 0,-1 0 0 0 0,1 0 0 0 0,-1 0 1 0 0,3 2-1 0 0,26 33 37 0 0,3 27-14 0 0,-27-49-18 0 0,0-1 0 0 0,1 0 0 0 0,17 24 0 0 0,-24-36-10 0 0,1 0 0 0 0,-1 0 0 0 0,1-1 0 0 0,0 1 0 0 0,-1 0 0 0 0,1 0 0 0 0,0-1 0 0 0,0 1 1 0 0,-1-1-1 0 0,1 1 0 0 0,0 0 0 0 0,0-1 0 0 0,0 1 0 0 0,0-1 0 0 0,0 0 0 0 0,0 1 0 0 0,0-1 0 0 0,0 0 0 0 0,0 0 0 0 0,0 1 0 0 0,0-1 0 0 0,0 0 1 0 0,0 0-1 0 0,0 0 0 0 0,0 0 0 0 0,0 0 0 0 0,1-1 0 0 0,0 0 0 0 0,0 0 1 0 0,-1 0-1 0 0,1 0 1 0 0,-1 0-1 0 0,1 0 1 0 0,-1 0-1 0 0,0-1 1 0 0,1 1-1 0 0,-1 0 0 0 0,0-1 1 0 0,0 1-1 0 0,0-1 1 0 0,2-2-1 0 0,0-3 3 0 0,0-1 0 0 0,0 1-1 0 0,0 0 1 0 0,-1-1-1 0 0,3-14 1 0 0,0-76 83 0 0,-5 96-31 0 0,2 7-48 0 0,0 1-8 0 0,1 0 0 0 0,0 1 1 0 0,0-1-1 0 0,0 0 1 0 0,1-1-1 0 0,-1 1 1 0 0,1-1-1 0 0,1 1 0 0 0,-1-1 1 0 0,1 0-1 0 0,0-1 1 0 0,0 1-1 0 0,0-1 1 0 0,1 0-1 0 0,0 0 1 0 0,-1-1-1 0 0,1 1 0 0 0,1-2 1 0 0,-1 1-1 0 0,0 0 1 0 0,1-1-1 0 0,-1 0 1 0 0,1-1-1 0 0,-1 0 0 0 0,1 0 1 0 0,0 0-1 0 0,0 0 1 0 0,0-1-1 0 0,-1 0 1 0 0,1-1-1 0 0,0 0 0 0 0,0 0 1 0 0,-1 0-1 0 0,1-1 1 0 0,-1 0-1 0 0,1 0 1 0 0,-1-1-1 0 0,0 1 0 0 0,11-7 1 0 0,-9 3 2 0 0,-1 1-1 0 0,0-1 1 0 0,0 0 0 0 0,0 0 0 0 0,-1-1-1 0 0,0 0 1 0 0,0 0 0 0 0,9-15 0 0 0,-6 5 6 0 0,0-1 1 0 0,-1 1-1 0 0,6-23 1 0 0,-13 39 28 0 0,-2 7-28 0 0,-3 101-1 0 0,5 0 1 0 0,4-1-1 0 0,5 1 1 0 0,24 105 0 0 0,-33-201-10 0 0,-23-87 2 0 0,19 65 0 0 0,-22-105 16 0 0,-21-224 1 0 0,46 328-17 0 0,-1 3 1 0 0,0-1 0 0 0,1 1-1 0 0,1-1 1 0 0,-1 1 0 0 0,2 0 0 0 0,2-14-1 0 0,0 17 0 0 0,-3 5-2 0 0,-1 1 0 0 0,0 0 0 0 0,0 0 0 0 0,1 0 0 0 0,-1 0 0 0 0,0 0 0 0 0,1 0 0 0 0,-1 0 0 0 0,0 0 0 0 0,1 0 0 0 0,-1 0 0 0 0,0 0 0 0 0,0 0 0 0 0,1 0 0 0 0,-1 0 0 0 0,0 0 0 0 0,1 0 0 0 0,-1 1 0 0 0,0-1 0 0 0,0 0 0 0 0,1 0 0 0 0,-1 0 0 0 0,0 0 0 0 0,0 0 0 0 0,1 1 0 0 0,-1-1 0 0 0,0 0 0 0 0,0 0 0 0 0,0 1 0 0 0,1-1 0 0 0,-1 0 0 0 0,0 1 0 0 0,4 6 0 0 0,0 0 0 0 0,-1 1 0 0 0,0-1 0 0 0,0 1 0 0 0,-1-1 0 0 0,0 1 0 0 0,0 0 0 0 0,-1 0 0 0 0,0 0 0 0 0,0 10 0 0 0,0-6 0 0 0,0 0 0 0 0,1 0 0 0 0,1 0 0 0 0,5 18 0 0 0,-6-26 0 0 0,0 1 0 0 0,0 0 0 0 0,1-1 0 0 0,-1 1 0 0 0,1-1 0 0 0,0 0 0 0 0,1 1 0 0 0,-1-2 0 0 0,1 1 0 0 0,-1 0 0 0 0,1-1 0 0 0,0 1 0 0 0,1-1 0 0 0,-1 0 0 0 0,0-1 0 0 0,1 1 0 0 0,0-1 0 0 0,-1 0 0 0 0,1 0 0 0 0,0 0 0 0 0,0-1 0 0 0,0 0 0 0 0,0 0 0 0 0,10 1 0 0 0,-4-2 0 0 0,-1 0 0 0 0,1-1 0 0 0,-1-1 0 0 0,1 1 0 0 0,-1-2 0 0 0,0 1 0 0 0,0-2 0 0 0,0 1 0 0 0,0-1 0 0 0,-1-1 0 0 0,15-8 0 0 0,-12 6 0 0 0,-7 5 0 0 0,0-1 0 0 0,0 0 0 0 0,0-1 0 0 0,0 1 0 0 0,-1-1 0 0 0,0 0 0 0 0,1 0 0 0 0,-2 0 0 0 0,1-1 0 0 0,0 0 1 0 0,-1 1-1 0 0,0-1 0 0 0,0 0 0 0 0,4-10 0 0 0,-6 13 7 0 0,-1 2-4 0 0,0-1-3 0 0,-1 1 0 0 0,1-1 1 0 0,0 1-1 0 0,0-1 1 0 0,-1 1-1 0 0,1 0 1 0 0,-1-1-1 0 0,1 1 0 0 0,0 0 1 0 0,-1-1-1 0 0,1 1 1 0 0,-1 0-1 0 0,1-1 0 0 0,-1 1 1 0 0,1 0-1 0 0,0 0 1 0 0,-1 0-1 0 0,1-1 0 0 0,-1 1 1 0 0,0 0-1 0 0,1 0 1 0 0,-1 0-1 0 0,1 0 0 0 0,-1 0 1 0 0,1 0-1 0 0,-1 0 1 0 0,1 0-1 0 0,-1 0 1 0 0,1 0-1 0 0,-1 0 0 0 0,1 0 1 0 0,-1 0-1 0 0,1 1 1 0 0,-1-1-1 0 0,1 0 0 0 0,-1 0 1 0 0,1 1-1 0 0,-1-1 1 0 0,1 0-1 0 0,-1 0 0 0 0,1 1 1 0 0,0-1-1 0 0,-1 1 1 0 0,1-1-1 0 0,0 0 0 0 0,-1 1 1 0 0,1-1-1 0 0,0 1 1 0 0,-1-1-1 0 0,1 1 1 0 0,-10 10-1 0 0,4 2 0 0 0,5 1 0 0 0,5-2 0 0 0,6-6 0 0 0,1-6 0 0 0,0-5 0 0 0,1-4 0 0 0,-2 1 0 0 0,-1 13 0 0 0,-6-2 0 0 0,0 0 0 0 0,0 0 0 0 0,0 0 0 0 0,1-1 0 0 0,-1 1 0 0 0,0-1 0 0 0,1 0 0 0 0,0 0 0 0 0,0 0 0 0 0,-1 0 0 0 0,1-1 0 0 0,0 1 0 0 0,0-1 0 0 0,0 0 0 0 0,0-1 0 0 0,1 1 0 0 0,-1-1 0 0 0,0 1 0 0 0,0-1 0 0 0,0 0 0 0 0,1-1 0 0 0,-1 1 0 0 0,0-1 0 0 0,0 0 0 0 0,0 0 0 0 0,0 0 0 0 0,0 0 0 0 0,0-1 0 0 0,0 0 0 0 0,-1 0 0 0 0,1 0 0 0 0,0 0 0 0 0,-1 0 0 0 0,0-1 0 0 0,1 1 0 0 0,-1-1 0 0 0,0 0 0 0 0,0 0 0 0 0,4-7 0 0 0,2-4 0 0 0,-4-2 0 0 0,-4 4 0 0 0,1 1 0 0 0,9 5 0 0 0,16 2 0 0 0,-3 7 0 0 0,-19-3 0 0 0,0 0 1 0 0,-1 0 0 0 0,1 1 0 0 0,0 0 0 0 0,-1 0 0 0 0,1 0 0 0 0,-1 1 0 0 0,1-1-1 0 0,-1 1 1 0 0,1 0 0 0 0,-1 0 0 0 0,0 1 0 0 0,0-1 0 0 0,0 1 0 0 0,-1 0 0 0 0,1 0 0 0 0,-1 0-1 0 0,1 1 1 0 0,-1-1 0 0 0,0 1 0 0 0,4 6 0 0 0,-5-7 0 0 0,0 0 0 0 0,0 0 0 0 0,1 0 0 0 0,-1 0 0 0 0,1 0 0 0 0,0-1 0 0 0,-1 1 0 0 0,1-1 0 0 0,0 0 0 0 0,1 1 0 0 0,-1-2 0 0 0,0 1 0 0 0,0 0 0 0 0,1-1 0 0 0,-1 1 0 0 0,1-1 0 0 0,0 0 0 0 0,-1 0 0 0 0,1 0 0 0 0,0-1 0 0 0,3 1 0 0 0,-2-1 3 0 0,-1-1 1 0 0,1 1-1 0 0,-1-1 1 0 0,1 0-1 0 0,-1 0 1 0 0,0-1-1 0 0,0 1 1 0 0,0-1-1 0 0,1 0 1 0 0,-2 0-1 0 0,1 0 1 0 0,0-1-1 0 0,0 1 1 0 0,4-5-1 0 0,3-4 23 0 0,0 0 1 0 0,16-21-1 0 0,-13 15 13 0 0,-13 16 90 0 0,0 1-128 0 0,1 0 0 0 0,-1 0 0 0 0,0 1 0 0 0,0-1 0 0 0,0 1 1 0 0,0-1-1 0 0,0 1 0 0 0,0 0 0 0 0,0-1 0 0 0,0 1 0 0 0,0 0 0 0 0,0 0 1 0 0,0 0-1 0 0,-1-1 0 0 0,1 1 0 0 0,0 0 0 0 0,0 0 0 0 0,0 2 1 0 0,18 27 11 0 0,-6-10-4 0 0,-9-15-8 0 0,-1-1-1 0 0,1 0 1 0 0,0 0-1 0 0,0 0 1 0 0,1-1 0 0 0,-1 1-1 0 0,1-1 1 0 0,0 0 0 0 0,0-1-1 0 0,0 1 1 0 0,0-1-1 0 0,0 0 1 0 0,0 0 0 0 0,1 0-1 0 0,-1-1 1 0 0,1 0 0 0 0,-1 0-1 0 0,1-1 1 0 0,-1 1 0 0 0,1-1-1 0 0,-1 0 1 0 0,1 0-1 0 0,0-1 1 0 0,-1 0 0 0 0,1 0-1 0 0,-1 0 1 0 0,1-1 0 0 0,-1 0-1 0 0,0 0 1 0 0,0 0 0 0 0,0 0-1 0 0,0-1 1 0 0,0 0-1 0 0,0 0 1 0 0,-1 0 0 0 0,1-1-1 0 0,-1 1 1 0 0,0-1 0 0 0,7-9-1 0 0,-5 7 18 0 0,-1-1 0 0 0,0 0 0 0 0,0 0-1 0 0,-1-1 1 0 0,0 1 0 0 0,0-1 0 0 0,-1 0-1 0 0,1 0 1 0 0,-2 0 0 0 0,1 0 0 0 0,-1-1-1 0 0,1-16 1 0 0,-3 24 124 0 0,14 16-126 0 0,9 12-14 0 0,-7-9 1 0 0,-1 0-1 0 0,-1 1 1 0 0,17 31 0 0 0,-24-36-4 0 0,-3 1 1 0 0,-9-5 6 0 0,-9-8 1 0 0,-6-4 3 0 0,0-1 0 0 0,-28-8 0 0 0,39 11 10 0 0,17 8-18 0 0,19 11-3 0 0,-16-14 1 0 0,1 0 1 0 0,0-1-1 0 0,1-1 1 0 0,-1 0-1 0 0,1 0 1 0 0,-1-1-1 0 0,1-1 1 0 0,0 0-1 0 0,-1-1 1 0 0,1 0-1 0 0,0-1 1 0 0,0 0-1 0 0,-1-1 1 0 0,15-4-1 0 0,-18 3 1 0 0,0 0 0 0 0,0 0 0 0 0,0-1 0 0 0,-1 0 0 0 0,0-1 0 0 0,1 0 0 0 0,-2 0 0 0 0,1-1 0 0 0,-1 0 0 0 0,0 0 0 0 0,0-1 0 0 0,0 0 0 0 0,-1 0 0 0 0,0 0 0 0 0,-1-1 0 0 0,1 0 0 0 0,-2 0 1 0 0,1 0-1 0 0,6-17 0 0 0,-7 6 32 0 0,-4 15-14 0 0,-6 11-10 0 0,5-4-10 0 0,0 0 0 0 0,0 1 0 0 0,0-1 0 0 0,0 0 0 0 0,1 0 0 0 0,-1 0 0 0 0,1 1 0 0 0,0-1 0 0 0,0 0 0 0 0,0 1 0 0 0,0-1 0 0 0,1 0 0 0 0,-1 0 0 0 0,1 0 0 0 0,0 1 0 0 0,2 5 0 0 0,1 0 0 0 0,0 0 0 0 0,0 0 0 0 0,1 0 0 0 0,7 10 0 0 0,-1-6 0 0 0,6-2 0 0 0,0-7 0 0 0,-15-4 0 0 0,0 0 0 0 0,-1-1 0 0 0,1 1 0 0 0,0 0 1 0 0,0 0-1 0 0,-1-1 0 0 0,1 1 0 0 0,0-1 1 0 0,-1 1-1 0 0,1-1 0 0 0,-1 0 0 0 0,1 0 1 0 0,-1 1-1 0 0,1-1 0 0 0,-1 0 0 0 0,1-1 1 0 0,-1 1-1 0 0,0 0 0 0 0,0 0 0 0 0,1 0 0 0 0,0-3 1 0 0,0 1 0 0 0,0 0 0 0 0,-1-1 0 0 0,0 1 0 0 0,1 0 0 0 0,-1-1 0 0 0,0 1 0 0 0,-1-1 1 0 0,1 1-1 0 0,-1-1 0 0 0,1-3 0 0 0,-1-2 2 0 0,0 1-1 0 0,-1 0 1 0 0,0 0 0 0 0,0 0 0 0 0,-1 0 0 0 0,0 0 0 0 0,0 0-1 0 0,-6-13 1 0 0,6 17 4 0 0,2 3-5 0 0,-1-1 0 0 0,0 1 0 0 0,0-1-1 0 0,0 1 1 0 0,1-1 0 0 0,-1 1 0 0 0,-1 0 0 0 0,1-1 0 0 0,0 1-1 0 0,0 0 1 0 0,0 0 0 0 0,-1 0 0 0 0,1 0 0 0 0,0 0-1 0 0,-4-2 1 0 0,-9-2 0 0 0,-1 2-2 0 0,4 2-2 0 0,36 20-11 0 0,-16-17 12 0 0,0 0-1 0 0,0-1 1 0 0,0 0 0 0 0,0-1 0 0 0,1 0 0 0 0,-1 0-1 0 0,0-1 1 0 0,12-2 0 0 0,11-4-5 0 0,38-15-1 0 0,-25 7 6 0 0,-42 15 1 0 0,-1-1 0 0 0,1 0 0 0 0,-1 0 0 0 0,1 1 0 0 0,-1 0 0 0 0,1-1 0 0 0,0 1 0 0 0,-1 0 0 0 0,1 0 0 0 0,-1 0 0 0 0,1 1 0 0 0,0-1 0 0 0,-1 1 0 0 0,1-1 0 0 0,-1 1 0 0 0,1 0 0 0 0,-1 0 0 0 0,0 0 0 0 0,1 0 0 0 0,1 2 0 0 0,0 0 0 0 0,0 0 0 0 0,-1 1 0 0 0,1-1 0 0 0,-1 1 0 0 0,0 0 0 0 0,0 0 0 0 0,3 5 0 0 0,2 3 0 0 0,23 25 0 0 0,-29-35 0 0 0,-1-1 1 0 0,1 1-1 0 0,0 0 1 0 0,-1-1-1 0 0,1 1 1 0 0,0-1-1 0 0,0 1 1 0 0,0-1-1 0 0,0 0 1 0 0,0 0-1 0 0,1 0 1 0 0,-1 0 0 0 0,0 0-1 0 0,0-1 1 0 0,1 1-1 0 0,-1-1 1 0 0,0 1-1 0 0,1-1 1 0 0,-1 0-1 0 0,1 0 1 0 0,-1 0-1 0 0,0 0 1 0 0,1 0-1 0 0,-1-1 1 0 0,0 1 0 0 0,1-1-1 0 0,2-1 1 0 0,1 0 2 0 0,1-2 0 0 0,-1 1 0 0 0,0-1 0 0 0,0 0 1 0 0,0 0-1 0 0,7-8 0 0 0,-5 5 0 0 0,16-14 4 0 0,-15 12 7 0 0,1 1-1 0 0,0 0 0 0 0,22-13 0 0 0,-29 19-12 0 0,0 1 1 0 0,0-1-1 0 0,0 1 0 0 0,0 0 1 0 0,0 0-1 0 0,0 0 0 0 0,0 1 1 0 0,0-1-1 0 0,1 1 1 0 0,-1 0-1 0 0,0 0 0 0 0,1 0 1 0 0,-1 0-1 0 0,0 0 1 0 0,0 1-1 0 0,1-1 0 0 0,-1 1 1 0 0,0 0-1 0 0,0 0 0 0 0,4 2 1 0 0,19 13 7 0 0,0 1 0 0 0,-1 2 0 0 0,-1 0 0 0 0,0 2 0 0 0,30 34 0 0 0,-29-29 16 0 0,-14-13-1985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1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7528 0 0,'0'0'104'0'0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21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1 492 5920 0 0,'0'0'530'0'0,"6"-3"-356"0"0,10-6-64 0 0,0-2 1 0 0,0 1-1 0 0,-1-2 1 0 0,-1 0-1 0 0,0-1 1 0 0,0 0-1 0 0,22-29 1 0 0,-28 31-42 0 0,-1 0-1 0 0,0 0 1 0 0,0-1 0 0 0,-1 1-1 0 0,0-1 1 0 0,-1-1 0 0 0,-1 1 0 0 0,0-1-1 0 0,0 0 1 0 0,-1 0 0 0 0,-1 0-1 0 0,1-20 1 0 0,-3-27 335 0 0,0 58-88 0 0,-1 7-233 0 0,-1 39-21 0 0,2 0 0 0 0,1 0 0 0 0,2 0 0 0 0,3-1 0 0 0,15 64 0 0 0,-17-89-41 0 0,18 109 88 0 0,-20-114-75 0 0,-1 0 0 0 0,-1 0 0 0 0,-1 1 0 0 0,0-1 0 0 0,0 0-1 0 0,-1 0 1 0 0,-6 20 0 0 0,8-33-27 0 0,0 0 0 0 0,0 1-1 0 0,0-1 1 0 0,0 0 0 0 0,0 1 0 0 0,0-1-1 0 0,0 0 1 0 0,0 1 0 0 0,0-1 0 0 0,0 0-1 0 0,-1 1 1 0 0,1-1 0 0 0,0 0 0 0 0,0 0-1 0 0,0 1 1 0 0,0-1 0 0 0,-1 0 0 0 0,1 1 0 0 0,0-1-1 0 0,0 0 1 0 0,-1 0 0 0 0,1 0 0 0 0,0 1-1 0 0,0-1 1 0 0,-1 0 0 0 0,1 0 0 0 0,0 0-1 0 0,0 0 1 0 0,-1 1 0 0 0,1-1 0 0 0,0 0-1 0 0,-1 0 1 0 0,1 0 0 0 0,0 0 0 0 0,-1 0-1 0 0,1 0 1 0 0,0 0 0 0 0,-1 0 0 0 0,1 0 0 0 0,0 0-1 0 0,-1 0 1 0 0,-9-14 81 0 0,-4-28-28 0 0,10 23-27 0 0,1-1 0 0 0,1 1 0 0 0,1-1 0 0 0,1 0 1 0 0,0 0-1 0 0,1 1 0 0 0,2-1 0 0 0,0 1 0 0 0,1-1 0 0 0,0 1 0 0 0,13-31 0 0 0,-15 46-20 0 0,0-1-1 0 0,1 1 0 0 0,0-1 1 0 0,0 1-1 0 0,0 0 1 0 0,0 0-1 0 0,0 0 0 0 0,1 0 1 0 0,0 1-1 0 0,-1 0 0 0 0,2-1 1 0 0,-1 1-1 0 0,0 1 0 0 0,0-1 1 0 0,1 0-1 0 0,0 1 1 0 0,6-2-1 0 0,-7 3-4 0 0,0 0 0 0 0,0 0-1 0 0,0 1 1 0 0,0-1 0 0 0,0 1 0 0 0,0 0 0 0 0,1 0-1 0 0,-1 1 1 0 0,0-1 0 0 0,0 1 0 0 0,0 0 0 0 0,0 0 0 0 0,0 0-1 0 0,-1 0 1 0 0,1 1 0 0 0,0 0 0 0 0,0 0 0 0 0,-1 0 0 0 0,1 0-1 0 0,-1 0 1 0 0,6 5 0 0 0,3 6 9 0 0,0 0-1 0 0,21 29 1 0 0,-25-31-10 0 0,0 0 1 0 0,0 0-1 0 0,1-1 1 0 0,1 0 0 0 0,0-1-1 0 0,14 11 1 0 0,-22-19-8 0 0,1 0 0 0 0,0 0 1 0 0,-1 0-1 0 0,1-1 1 0 0,0 1-1 0 0,-1-1 0 0 0,1 1 1 0 0,0-1-1 0 0,0 0 1 0 0,-1 0-1 0 0,1 0 0 0 0,0 0 1 0 0,0-1-1 0 0,-1 1 0 0 0,1-1 1 0 0,0 0-1 0 0,-1 1 1 0 0,1-1-1 0 0,0-1 0 0 0,-1 1 1 0 0,0 0-1 0 0,1 0 1 0 0,-1-1-1 0 0,0 0 0 0 0,4-2 1 0 0,2-2 1 0 0,0-1 0 0 0,0 0 1 0 0,-1 0-1 0 0,0-1 0 0 0,9-12 1 0 0,-8 7 0 0 0,0-1 0 0 0,0 0 1 0 0,-2 0-1 0 0,6-16 1 0 0,-9 23 0 0 0,-1 0 0 0 0,0 0 0 0 0,-1 0 0 0 0,1 0 0 0 0,-1 0 0 0 0,-1-1 0 0 0,1 1 0 0 0,-1 0 0 0 0,-1-1 0 0 0,-1-10 0 0 0,2 17-2 0 0,0 0-1 0 0,0 1 1 0 0,0-1 0 0 0,0 1-1 0 0,0-1 1 0 0,-1 1-1 0 0,1-1 1 0 0,0 0 0 0 0,-1 1-1 0 0,1-1 1 0 0,0 1 0 0 0,0-1-1 0 0,-1 1 1 0 0,1 0-1 0 0,-1-1 1 0 0,1 1 0 0 0,-1-1-1 0 0,1 1 1 0 0,-1 0 0 0 0,1-1-1 0 0,-1 1 1 0 0,1 0 0 0 0,-1-1-1 0 0,1 1 1 0 0,-1 0-1 0 0,1 0 1 0 0,-1-1 0 0 0,1 1-1 0 0,-1 0 1 0 0,0 0 0 0 0,1 0-1 0 0,-2 0 1 0 0,0 0 0 0 0,0 1 1 0 0,0-1-1 0 0,0 1 0 0 0,1-1 1 0 0,-1 1-1 0 0,0 0 0 0 0,0 0 1 0 0,0 0-1 0 0,1 0 0 0 0,-3 1 1 0 0,-2 2 0 0 0,1 1 0 0 0,0-1 0 0 0,0 1-1 0 0,0 0 1 0 0,-5 7 0 0 0,7-6-2 0 0,0-1-1 0 0,0 1 0 0 0,1-1 1 0 0,0 1-1 0 0,0 0 0 0 0,0 0 1 0 0,1 0-1 0 0,-1 0 0 0 0,2 0 1 0 0,-1 0-1 0 0,1 0 0 0 0,0 1 1 0 0,0-1-1 0 0,0 0 0 0 0,1 0 0 0 0,0 0 1 0 0,0 0-1 0 0,1 0 0 0 0,-1 0 1 0 0,2 0-1 0 0,-1 0 0 0 0,0-1 1 0 0,1 1-1 0 0,0-1 0 0 0,0 0 1 0 0,1 0-1 0 0,0 0 0 0 0,-1 0 1 0 0,9 7-1 0 0,-6-6 0 0 0,0-1 1 0 0,0 0-1 0 0,0 0 0 0 0,0 0 1 0 0,1-1-1 0 0,-1 0 0 0 0,1 0 1 0 0,0-1-1 0 0,1 0 0 0 0,-1 0 0 0 0,1-1 1 0 0,-1 0-1 0 0,1 0 0 0 0,-1 0 1 0 0,1-1-1 0 0,0 0 0 0 0,0-1 1 0 0,0 0-1 0 0,0 0 0 0 0,-1-1 1 0 0,1 0-1 0 0,0 0 0 0 0,9-3 1 0 0,-4-1 0 0 0,0-1 0 0 0,0-1 1 0 0,0 1-1 0 0,-1-2 1 0 0,0 0-1 0 0,0 0 1 0 0,-1-1-1 0 0,20-21 0 0 0,-26 26 0 0 0,-1-1 0 0 0,0 0 0 0 0,0 0-1 0 0,0 0 1 0 0,0 0 0 0 0,-1-1 0 0 0,1 0-1 0 0,-2 0 1 0 0,1 0 0 0 0,-1 0 0 0 0,1 0-1 0 0,-2 0 1 0 0,1 0 0 0 0,-1-1 0 0 0,0 1-1 0 0,0-1 1 0 0,-1 1 0 0 0,1-1 0 0 0,-2 1-1 0 0,1-1 1 0 0,-3-11 0 0 0,-5 4 10 0 0,-1 7-3 0 0,9 6-8 0 0,-1 1 0 0 0,1 0 1 0 0,-1-1-1 0 0,1 1 0 0 0,-1 0 1 0 0,0 0-1 0 0,1 0 1 0 0,-1 0-1 0 0,1-1 0 0 0,-1 1 1 0 0,1 0-1 0 0,-1 0 0 0 0,0 0 1 0 0,1 0-1 0 0,-1 0 0 0 0,1 0 1 0 0,-1 1-1 0 0,0-1 1 0 0,1 0-1 0 0,-1 0 0 0 0,0 0 1 0 0,-1 2-1 0 0,0 0 1 0 0,1 0-1 0 0,-1-1 1 0 0,0 1-1 0 0,1 0 1 0 0,-1 0-1 0 0,1 0 0 0 0,0 1 1 0 0,0-1-1 0 0,0 0 1 0 0,0 0-1 0 0,0 1 1 0 0,0-1-1 0 0,1 1 1 0 0,-1-1-1 0 0,1 0 1 0 0,0 1-1 0 0,-1-1 1 0 0,1 1-1 0 0,1 3 1 0 0,3 54 5 0 0,-2-48-6 0 0,0-1 0 0 0,2 1 0 0 0,-1-1 0 0 0,7 14 0 0 0,-8-21 0 0 0,-1-1 0 0 0,1 1 0 0 0,0 0 0 0 0,1-1 0 0 0,-1 0 0 0 0,0 0 0 0 0,1 1 0 0 0,0-2 0 0 0,0 1 0 0 0,0 0 0 0 0,0 0 0 0 0,0-1 0 0 0,0 0 0 0 0,1 1 0 0 0,-1-1 0 0 0,5 1 0 0 0,5 0 0 0 0,2-7 0 0 0,-13 3 0 0 0,0-1 0 0 0,0 1 1 0 0,0-1-1 0 0,0 0 1 0 0,0 0-1 0 0,-1 0 1 0 0,1 0-1 0 0,0 0 0 0 0,-1-1 1 0 0,1 1-1 0 0,-1 0 1 0 0,0-1-1 0 0,0 1 1 0 0,0-1-1 0 0,0 1 0 0 0,-1-1 1 0 0,1 0-1 0 0,0 1 1 0 0,-1-1-1 0 0,0 0 0 0 0,0 1 1 0 0,0-6-1 0 0,0-1 3 0 0,-1 0 0 0 0,1 0-1 0 0,-2 0 1 0 0,1 0-1 0 0,-6-14 1 0 0,5 17 1 0 0,0-1-1 0 0,-1 0 1 0 0,0 1 0 0 0,-1-1 0 0 0,1 1-1 0 0,-1 0 1 0 0,0 0 0 0 0,-1 0 0 0 0,0 1-1 0 0,1-1 1 0 0,-2 1 0 0 0,1 0 0 0 0,-1 1-1 0 0,-10-8 1 0 0,15 12-4 0 0,1 0 1 0 0,-1 0-1 0 0,0 0 0 0 0,1-1 0 0 0,-1 1 1 0 0,0 0-1 0 0,1 0 0 0 0,-1 0 1 0 0,0 0-1 0 0,0 0 0 0 0,1 0 1 0 0,-1 1-1 0 0,0-1 0 0 0,1 0 1 0 0,-1 0-1 0 0,0 0 0 0 0,1 1 0 0 0,-1-1 1 0 0,0 0-1 0 0,1 1 0 0 0,-1-1 1 0 0,1 0-1 0 0,-1 1 0 0 0,1-1 1 0 0,-1 1-1 0 0,1-1 0 0 0,-1 1 0 0 0,1-1 1 0 0,-1 2-1 0 0,-9 14 4 0 0,8-12-4 0 0,0 0 0 0 0,1 1 0 0 0,0 0 1 0 0,0-1-1 0 0,0 1 0 0 0,1 0 0 0 0,-1-1 0 0 0,1 1 0 0 0,0 0 0 0 0,0-1 0 0 0,1 1 0 0 0,0 0 0 0 0,0-1 0 0 0,0 1 0 0 0,0 0 0 0 0,0-1 0 0 0,1 0 0 0 0,0 1 0 0 0,0-1 0 0 0,0 0 0 0 0,1 0 1 0 0,-1 0-1 0 0,1 0 0 0 0,0 0 0 0 0,0-1 0 0 0,0 1 0 0 0,1-1 0 0 0,-1 0 0 0 0,6 4 0 0 0,-3-2 0 0 0,1-1 0 0 0,-1 0 0 0 0,1 0 0 0 0,0 0 0 0 0,0-1 0 0 0,0 0 0 0 0,1 0 0 0 0,-1-1 0 0 0,1 0 0 0 0,-1 0 0 0 0,1-1 0 0 0,0 1 0 0 0,0-2 0 0 0,0 1 0 0 0,0-1 0 0 0,14-2 0 0 0,-13 0 1 0 0,-1 0 0 0 0,1 0 0 0 0,0-1 0 0 0,-1 0 0 0 0,0-1 1 0 0,0 0-1 0 0,0 0 0 0 0,0 0 0 0 0,-1-1 0 0 0,1 0 0 0 0,12-12 1 0 0,-15 10-1 0 0,0 1 0 0 0,0-1 0 0 0,0 0 0 0 0,-1 0 0 0 0,0-1 0 0 0,0 1 0 0 0,-1-1 0 0 0,0 0 0 0 0,0 0 0 0 0,-1 0 0 0 0,0 0 0 0 0,0 0 0 0 0,-1-1 0 0 0,0 1 1 0 0,0-1-1 0 0,-1-10 0 0 0,2 73 0 0 0,3 0 1 0 0,3 0-1 0 0,1-1 1 0 0,27 83 0 0 0,-35-135-2 0 0,0 0 1 0 0,-1 1 0 0 0,1-1 0 0 0,0 1 0 0 0,-1-1-1 0 0,1 1 1 0 0,-1-1 0 0 0,0 1 0 0 0,0 0-1 0 0,1-1 1 0 0,-1 1 0 0 0,0-1 0 0 0,0 1 0 0 0,0 0-1 0 0,-1-1 1 0 0,1 4 0 0 0,-10-26 20 0 0,6 4-8 0 0,0-1 0 0 0,2 0-1 0 0,0 0 1 0 0,1 0-1 0 0,0 0 1 0 0,2 0 0 0 0,0 0-1 0 0,1 0 1 0 0,1 1 0 0 0,0-1-1 0 0,2 1 1 0 0,0-1-1 0 0,0 1 1 0 0,10-19 0 0 0,-12 32-6 0 0,-1 0 0 0 0,1-1 0 0 0,0 1 1 0 0,0 0-1 0 0,0 0 0 0 0,0 0 0 0 0,1 1 0 0 0,-1-1 1 0 0,1 1-1 0 0,0 0 0 0 0,0 0 0 0 0,0 0 0 0 0,5-2 1 0 0,-7 5-7 0 0,0-1 1 0 0,1 1-1 0 0,-1-1 1 0 0,0 1 0 0 0,0 0-1 0 0,0 0 1 0 0,1 0-1 0 0,-1 0 1 0 0,0 0 0 0 0,0 0-1 0 0,0 0 1 0 0,0 1-1 0 0,1 0 1 0 0,-1-1 0 0 0,0 1-1 0 0,0 0 1 0 0,0 0-1 0 0,0 0 1 0 0,0 0 0 0 0,0 0-1 0 0,-1 0 1 0 0,1 1-1 0 0,0-1 1 0 0,-1 1-1 0 0,1-1 1 0 0,0 1 0 0 0,-1-1-1 0 0,0 1 1 0 0,1 0-1 0 0,-1 0 1 0 0,1 3 0 0 0,11 14 9 0 0,18 42 0 0 0,-20-38 1 0 0,22 35 0 0 0,-32-56-12 0 0,0 0 1 0 0,1 1-1 0 0,0-1 0 0 0,0-1 0 0 0,-1 1 0 0 0,1 0 1 0 0,0 0-1 0 0,0-1 0 0 0,1 1 0 0 0,-1-1 0 0 0,0 1 0 0 0,0-1 1 0 0,1 0-1 0 0,-1 0 0 0 0,1 0 0 0 0,-1 0 0 0 0,1-1 1 0 0,-1 1-1 0 0,1-1 0 0 0,3 1 0 0 0,-1-1 1 0 0,-1-1-1 0 0,1 1 1 0 0,-1-1-1 0 0,1 0 1 0 0,-1 0-1 0 0,1 0 1 0 0,-1-1-1 0 0,0 0 1 0 0,0 0-1 0 0,0 0 0 0 0,4-3 1 0 0,3-2 0 0 0,0-1 0 0 0,0-1 0 0 0,-1 0 0 0 0,-1 0 0 0 0,1-1 0 0 0,-1 0 0 0 0,8-14 0 0 0,-8 9 0 0 0,-1 0 0 0 0,0 0 0 0 0,-1-1 0 0 0,-1 0 0 0 0,-1 0 0 0 0,0-1 0 0 0,-1 1 0 0 0,-1-1 0 0 0,-1 0 0 0 0,1-19 0 0 0,-2 11 1 0 0,-2 0 0 0 0,-1-1 0 0 0,0 1 0 0 0,-2 0 0 0 0,-1 0 0 0 0,-9-27 0 0 0,13 50 0 0 0,1 1 0 0 0,0-1 0 0 0,-1 0 0 0 0,0 0 1 0 0,1 1-1 0 0,-1-1 0 0 0,0 0 0 0 0,0 1 0 0 0,0-1 0 0 0,0 1 0 0 0,0-1 0 0 0,0 1 0 0 0,0-1 1 0 0,-1 1-1 0 0,1 0 0 0 0,-1 0 0 0 0,1 0 0 0 0,0 0 0 0 0,-1 0 0 0 0,-2-2 0 0 0,3 3-1 0 0,0 0 0 0 0,1 0 0 0 0,-1 0 0 0 0,0 0 0 0 0,1 0 0 0 0,-1 0 0 0 0,0 0 0 0 0,1 1 0 0 0,-1-1 0 0 0,0 0 0 0 0,1 0 0 0 0,-1 1 0 0 0,1-1 0 0 0,-1 0 0 0 0,0 1 0 0 0,1-1 0 0 0,-1 0 0 0 0,1 1-1 0 0,-1-1 1 0 0,1 1 0 0 0,-1 0 0 0 0,-12 22 5 0 0,7 0-4 0 0,0-1 1 0 0,2 1 0 0 0,0 0 0 0 0,2 0-1 0 0,0 0 1 0 0,2 1 0 0 0,3 32 0 0 0,-1-38-2 0 0,0-1 1 0 0,1 0 0 0 0,1 0-1 0 0,1 0 1 0 0,0-1-1 0 0,2 1 1 0 0,-1-1 0 0 0,2-1-1 0 0,0 1 1 0 0,19 25 0 0 0,-24-36-3 0 0,0-2 1 0 0,0 1 0 0 0,0 0 0 0 0,0-1 0 0 0,1 1-1 0 0,0-1 1 0 0,-1 0 0 0 0,1 0 0 0 0,0-1-1 0 0,1 1 1 0 0,-1-1 0 0 0,0 0 0 0 0,1 0 0 0 0,-1 0-1 0 0,1 0 1 0 0,0-1 0 0 0,-1 0 0 0 0,1 0 0 0 0,0 0-1 0 0,0-1 1 0 0,0 0 0 0 0,0 1 0 0 0,0-2-1 0 0,-1 1 1 0 0,1-1 0 0 0,0 1 0 0 0,0-1 0 0 0,0 0-1 0 0,-1-1 1 0 0,1 1 0 0 0,-1-1 0 0 0,1 0-1 0 0,-1 0 1 0 0,1-1 0 0 0,-1 1 0 0 0,5-6 0 0 0,-2 3 0 0 0,0-1-1 0 0,-1 1 1 0 0,0-2 0 0 0,-1 1 0 0 0,1-1 0 0 0,-1 0 0 0 0,0 0 0 0 0,-1 0 0 0 0,0-1 0 0 0,5-10 0 0 0,-7 12 1 0 0,1-1-1 0 0,-1 1 1 0 0,0-1 0 0 0,0 0-1 0 0,-1 0 1 0 0,0 0 0 0 0,0 0 0 0 0,-1 0-1 0 0,0 0 1 0 0,0 0 0 0 0,0 0 0 0 0,-1 0-1 0 0,-2-7 1 0 0,2 11 4 0 0,1 2-4 0 0,0 1-1 0 0,0-1 0 0 0,0 0 1 0 0,0 1-1 0 0,0-1 1 0 0,0 1-1 0 0,0-1 0 0 0,-1 1 1 0 0,1-1-1 0 0,0 0 1 0 0,0 1-1 0 0,-1-1 0 0 0,1 1 1 0 0,0-1-1 0 0,-1 1 1 0 0,1-1-1 0 0,0 1 0 0 0,-1 0 1 0 0,1-1-1 0 0,-1 1 0 0 0,1-1 1 0 0,-1 1-1 0 0,0-1 1 0 0,0 1-1 0 0,0 0 0 0 0,0 0 1 0 0,0 0-1 0 0,1 0 1 0 0,-1 0-1 0 0,0 0 0 0 0,0 0 1 0 0,0 1-1 0 0,0-1 1 0 0,0 0-1 0 0,0 0 0 0 0,0 1 1 0 0,1-1-1 0 0,-1 0 1 0 0,0 1-1 0 0,0-1 0 0 0,1 1 1 0 0,-1-1-1 0 0,0 1 1 0 0,0 0-1 0 0,1-1 0 0 0,-1 1 1 0 0,1 0-1 0 0,-1-1 1 0 0,0 1-1 0 0,1 0 1 0 0,-1 0-1 0 0,1-1 0 0 0,0 1 1 0 0,-1 0-1 0 0,1 0 1 0 0,-1 1-1 0 0,1-1 1 0 0,-3 4-1 0 0,1 1 0 0 0,0-1 1 0 0,0 0-1 0 0,0 0 0 0 0,0 1 0 0 0,1-1 0 0 0,0 1 0 0 0,0 0 0 0 0,1-1 0 0 0,0 1 0 0 0,0 0 0 0 0,0-1 1 0 0,0 1-1 0 0,1 0 0 0 0,0-1 0 0 0,2 9 0 0 0,0-5 0 0 0,0 0 0 0 0,0-1 0 0 0,0 1 0 0 0,1-1 0 0 0,1 1 0 0 0,-1-1 0 0 0,2 0 0 0 0,-1-1 0 0 0,7 8 0 0 0,-7-10 0 0 0,0 0 1 0 0,1 0 0 0 0,-1-1-1 0 0,1 0 1 0 0,0 0 0 0 0,0 0-1 0 0,1 0 1 0 0,-1-1 0 0 0,1 0-1 0 0,0-1 1 0 0,0 0 0 0 0,0 0 0 0 0,0 0-1 0 0,0-1 1 0 0,0 0 0 0 0,0 0-1 0 0,0 0 1 0 0,1-1 0 0 0,-1-1-1 0 0,0 1 1 0 0,0-1 0 0 0,0 0-1 0 0,0-1 1 0 0,0 1 0 0 0,0-1-1 0 0,0-1 1 0 0,0 0 0 0 0,0 1 0 0 0,-1-2-1 0 0,0 1 1 0 0,0-1 0 0 0,10-7-1 0 0,-6-1 44 0 0,-9 10-200 0 0,0 0 0 0 0,0 0 0 0 0,1 0 0 0 0,-1 1 0 0 0,0-1 0 0 0,1 0 0 0 0,0 1 0 0 0,-1-1 0 0 0,5-1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0:12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11048 0 0,'0'0'0'0'0,"37"22"-144"0"0,-6-25 96 0 0,19-4 16 0 0,16-5-8 0 0,5-4 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2:45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185 432 4416 0 0,'0'0'2409'0'0,"-4"1"-1788"0"0,-25 2 154 0 0,18-3-538 0 0,1 2-1 0 0,-1-1 0 0 0,0 1 0 0 0,0 1 0 0 0,-12 4 0 0 0,18-4-190 0 0,0 0 0 0 0,0 0-1 0 0,0 0 1 0 0,0 0 0 0 0,1 1 0 0 0,0 0-1 0 0,0 0 1 0 0,0 0 0 0 0,0 1-1 0 0,0-1 1 0 0,1 1 0 0 0,0 0-1 0 0,0 0 1 0 0,0 0 0 0 0,1 0 0 0 0,-1 1-1 0 0,1-1 1 0 0,1 1 0 0 0,-1-1-1 0 0,1 1 1 0 0,0 0 0 0 0,0 0-1 0 0,1-1 1 0 0,-1 1 0 0 0,1 0 0 0 0,0 0-1 0 0,1-1 1 0 0,1 9 0 0 0,-1-6-16 0 0,0-1-1 0 0,1 1 1 0 0,0-1 0 0 0,1 1 0 0 0,-1-1 0 0 0,1 0 0 0 0,0 0 0 0 0,1 0 0 0 0,0-1-1 0 0,0 1 1 0 0,1-1 0 0 0,-1 0 0 0 0,1 0 0 0 0,1 0 0 0 0,-1-1 0 0 0,1 1 0 0 0,0-2-1 0 0,0 1 1 0 0,0 0 0 0 0,1-1 0 0 0,8 4 0 0 0,-6-5 0 0 0,0 1 1 0 0,0-2-1 0 0,1 1 1 0 0,-1-1-1 0 0,1 0 0 0 0,-1-1 1 0 0,1-1-1 0 0,0 1 0 0 0,-1-1 1 0 0,1-1-1 0 0,0 0 1 0 0,-1 0-1 0 0,1-1 0 0 0,-1 0 1 0 0,1-1-1 0 0,-1 0 1 0 0,0 0-1 0 0,0-1 0 0 0,0 0 1 0 0,-1 0-1 0 0,0-1 1 0 0,1-1-1 0 0,-2 1 0 0 0,1-1 1 0 0,0-1-1 0 0,-1 1 1 0 0,-1-1-1 0 0,9-11 0 0 0,0-2 40 0 0,18-35-1 0 0,-30 48-18 0 0,1-1-1 0 0,-1 0 1 0 0,0 1 0 0 0,-1-1-1 0 0,0-1 1 0 0,0 1 0 0 0,-1 0-1 0 0,1-14 1 0 0,-2 22-48 0 0,0-1 0 0 0,0 1-1 0 0,-1 0 1 0 0,1 0 0 0 0,0-1 0 0 0,0 1 0 0 0,0 0-1 0 0,0 0 1 0 0,-1 0 0 0 0,1-1 0 0 0,0 1 0 0 0,0 0 0 0 0,-1 0-1 0 0,1 0 1 0 0,0 0 0 0 0,0-1 0 0 0,0 1 0 0 0,-1 0 0 0 0,1 0-1 0 0,0 0 1 0 0,-1 0 0 0 0,1 0 0 0 0,0 0 0 0 0,0 0-1 0 0,-1 0 1 0 0,1 0 0 0 0,0 0 0 0 0,0 0 0 0 0,-1 0 0 0 0,1 0-1 0 0,0 0 1 0 0,-1 0 0 0 0,1 0 0 0 0,0 0 0 0 0,0 0-1 0 0,-1 0 1 0 0,1 0 0 0 0,0 0 0 0 0,0 1 0 0 0,-1-1 0 0 0,1 0-1 0 0,0 0 1 0 0,-13 6 49 0 0,6 2-30 0 0,1-1 1 0 0,-1 1-1 0 0,2 0 0 0 0,-1 1 0 0 0,1 0 1 0 0,0-1-1 0 0,1 1 0 0 0,0 1 0 0 0,-5 16 1 0 0,8-22-16 0 0,-1 0 1 0 0,1 0-1 0 0,0 0 1 0 0,0 0-1 0 0,1 0 1 0 0,-1 0-1 0 0,1 1 1 0 0,0-1-1 0 0,0 0 1 0 0,1 0-1 0 0,-1 0 1 0 0,1 0-1 0 0,0 0 1 0 0,0 1-1 0 0,0-1 1 0 0,0-1-1 0 0,1 1 1 0 0,0 0-1 0 0,0 0 1 0 0,0 0-1 0 0,0-1 1 0 0,0 1 0 0 0,1-1-1 0 0,-1 0 1 0 0,1 0-1 0 0,3 3 1 0 0,-4-5-5 0 0,-1 0 1 0 0,0 0 0 0 0,1 0 0 0 0,-1 0 0 0 0,0-1 0 0 0,1 1 0 0 0,-1 0 0 0 0,1-1 0 0 0,0 1-1 0 0,-1-1 1 0 0,1 0 0 0 0,-1 1 0 0 0,1-1 0 0 0,-1 0 0 0 0,1 0 0 0 0,0 0 0 0 0,-1 0 0 0 0,1 0-1 0 0,-1-1 1 0 0,1 1 0 0 0,0 0 0 0 0,-1-1 0 0 0,1 1 0 0 0,-1-1 0 0 0,1 1 0 0 0,-1-1-1 0 0,1 0 1 0 0,-1 0 0 0 0,0 0 0 0 0,1 0 0 0 0,-1 0 0 0 0,0 0 0 0 0,0 0 0 0 0,0 0 0 0 0,0 0-1 0 0,0 0 1 0 0,1-2 0 0 0,1-1 5 0 0,0 1 0 0 0,-1-1-1 0 0,0 0 1 0 0,0 0 0 0 0,0 0 0 0 0,0 0-1 0 0,0 0 1 0 0,-1-1 0 0 0,0 1 0 0 0,0 0-1 0 0,0-1 1 0 0,0-5 0 0 0,-1-1 7 0 0,-1 1-1 0 0,0 0 1 0 0,-1 0-1 0 0,0 0 1 0 0,0 0 0 0 0,-1 0-1 0 0,0 1 1 0 0,-7-14 0 0 0,9 20-12 0 0,0 1 1 0 0,-1 0 0 0 0,1 0 0 0 0,0-1 0 0 0,-1 1 0 0 0,1 0 0 0 0,-1 0 0 0 0,1 1 0 0 0,-1-1 0 0 0,0 0 0 0 0,0 0 0 0 0,0 1-1 0 0,0-1 1 0 0,0 1 0 0 0,0 0 0 0 0,0 0 0 0 0,0 0 0 0 0,-1 0 0 0 0,1 0 0 0 0,0 0 0 0 0,-1 0 0 0 0,1 1 0 0 0,-1-1 0 0 0,1 1-1 0 0,-1 0 1 0 0,1 0 0 0 0,-1-1 0 0 0,1 2 0 0 0,-1-1 0 0 0,1 0 0 0 0,-1 0 0 0 0,1 1 0 0 0,0 0 0 0 0,-1-1 0 0 0,1 1 0 0 0,-1 0-1 0 0,1 0 1 0 0,0 0 0 0 0,-3 2 0 0 0,3-1-1 0 0,0-1 0 0 0,0 1 0 0 0,-1 0-1 0 0,1 0 1 0 0,1 0 0 0 0,-1 0 0 0 0,0 0-1 0 0,0 1 1 0 0,1-1 0 0 0,-1 0 0 0 0,1 1-1 0 0,0-1 1 0 0,0 1 0 0 0,0 0 0 0 0,0-1-1 0 0,0 1 1 0 0,1 0 0 0 0,-1-1 0 0 0,1 1 0 0 0,-1 0-1 0 0,1 0 1 0 0,0 0 0 0 0,0-1 0 0 0,1 1-1 0 0,-1 0 1 0 0,0 0 0 0 0,1 0 0 0 0,0-1-1 0 0,0 1 1 0 0,1 3 0 0 0,-1-1-2 0 0,1 0 0 0 0,0 0 1 0 0,0 0-1 0 0,0-1 0 0 0,0 1 0 0 0,1-1 0 0 0,0 1 1 0 0,0-1-1 0 0,0 0 0 0 0,0 0 0 0 0,1 0 0 0 0,0-1 1 0 0,0 1-1 0 0,-1-1 0 0 0,8 5 0 0 0,-5-5 0 0 0,0-1-1 0 0,0 0 0 0 0,0 0 1 0 0,0 0-1 0 0,1 0 1 0 0,-1-1-1 0 0,0 0 0 0 0,1-1 1 0 0,9 1-1 0 0,-13-2 0 0 0,-1 1-1 0 0,1-1 0 0 0,0 1 0 0 0,0-1 1 0 0,0 0-1 0 0,0 0 0 0 0,-1 0 0 0 0,1 0 1 0 0,0-1-1 0 0,-1 1 0 0 0,1-1 0 0 0,-1 0 1 0 0,0 1-1 0 0,1-1 0 0 0,-1 0 0 0 0,0 0 1 0 0,0-1-1 0 0,0 1 0 0 0,-1 0 0 0 0,1-1 1 0 0,0 1-1 0 0,2-6 0 0 0,5-9 13 0 0,20-51 20 0 0,-26 64-25 0 0,-2 4-8 0 0,0 0 0 0 0,-1-1 1 0 0,1 1-1 0 0,0 0 0 0 0,-1 0 1 0 0,1-1-1 0 0,0 1 0 0 0,-1 0 1 0 0,1 0-1 0 0,0 0 0 0 0,0 0 1 0 0,-1 0-1 0 0,1 0 0 0 0,0 0 0 0 0,-1 0 1 0 0,1 0-1 0 0,0 0 0 0 0,0 0 1 0 0,-1 0-1 0 0,1 1 0 0 0,0-1 1 0 0,-1 0-1 0 0,1 0 0 0 0,0 1 1 0 0,-1-1-1 0 0,1 1 0 0 0,-1-1 1 0 0,1 0-1 0 0,-1 1 0 0 0,1-1 1 0 0,0 1-1 0 0,-1-1 0 0 0,0 1 1 0 0,1 0-1 0 0,-1-1 0 0 0,1 1 1 0 0,-1-1-1 0 0,0 1 0 0 0,1 0 1 0 0,-1 1-1 0 0,1-1 1 0 0,84 114 34 0 0,-81-110-30 0 0,10 8-3 0 0,-2-7-2 0 0,1-11 0 0 0,4-11 3 0 0,-1-1 1 0 0,0 0-1 0 0,21-32 1 0 0,8-8 6 0 0,-42 54-1 0 0,-1 2 4 0 0,6-5-3 0 0,-7 5-10 0 0,0 1 0 0 0,0-1 0 0 0,0 1 1 0 0,0 0-1 0 0,0-1 0 0 0,0 1 1 0 0,0 0-1 0 0,0 0 0 0 0,0 0 0 0 0,0 0 1 0 0,0-1-1 0 0,0 1 0 0 0,0 1 1 0 0,0-1-1 0 0,0 0 0 0 0,0 0 0 0 0,0 0 1 0 0,0 1-1 0 0,0-1 0 0 0,0 0 1 0 0,0 1-1 0 0,0-1 0 0 0,0 1 0 0 0,0-1 1 0 0,0 1-1 0 0,0-1 0 0 0,-1 1 1 0 0,1 0-1 0 0,0-1 0 0 0,0 1 0 0 0,1 1 1 0 0,21 29 5 0 0,-21-27-5 0 0,10 14-1 0 0,-4-5 0 0 0,0-1 0 0 0,1 1 0 0 0,0-1 0 0 0,1-1 0 0 0,19 17 0 0 0,-27-26 0 0 0,1 0 0 0 0,0 0 0 0 0,0 0 0 0 0,0-1 0 0 0,0 1 0 0 0,0-1 0 0 0,0 0 0 0 0,0 1 0 0 0,0-1 0 0 0,1-1 0 0 0,-1 1 0 0 0,0-1 0 0 0,1 1 0 0 0,-1-1 0 0 0,0 0 0 0 0,1 0 0 0 0,-1 0 0 0 0,1 0 0 0 0,-1-1 0 0 0,0 0 0 0 0,1 1 0 0 0,-1-1 0 0 0,0-1 0 0 0,0 1 0 0 0,0 0 0 0 0,0-1 0 0 0,0 1 0 0 0,0-1 0 0 0,0 0 0 0 0,0 0 0 0 0,2-2 0 0 0,1-2 0 0 0,0 1 0 0 0,-1-1 0 0 0,1 0 0 0 0,-1 0 0 0 0,-1-1 1 0 0,1 1-1 0 0,-1-1 0 0 0,0 0 0 0 0,-1 0 0 0 0,0-1 1 0 0,0 1-1 0 0,3-13 0 0 0,-3 10 0 0 0,-1 0 1 0 0,0 0-1 0 0,-1-1 1 0 0,0 1-1 0 0,0 0 0 0 0,-1-1 1 0 0,-1 1-1 0 0,0 0 1 0 0,-3-15-1 0 0,4 23 1 0 0,0 0-1 0 0,-1 0 0 0 0,0 0 1 0 0,1 0-1 0 0,-1 0 0 0 0,0 1 1 0 0,0-1-1 0 0,0 0 0 0 0,0 0 1 0 0,0 1-1 0 0,0-1 0 0 0,0 1 1 0 0,-1-1-1 0 0,1 1 0 0 0,0-1 0 0 0,-1 1 1 0 0,0 0-1 0 0,1 0 0 0 0,-1 0 1 0 0,1 0-1 0 0,-1 0 0 0 0,-2-1 1 0 0,1 1 0 0 0,0 1 0 0 0,0-1 0 0 0,1 1 0 0 0,-1 0-1 0 0,0 0 1 0 0,0 0 0 0 0,0 0 0 0 0,1 1 0 0 0,-1-1 0 0 0,0 1 0 0 0,0-1 0 0 0,1 1 0 0 0,-1 0 0 0 0,-2 2 0 0 0,-1-1 0 0 0,0 1 1 0 0,0 0-1 0 0,1 1 1 0 0,-1 0-1 0 0,1 0 0 0 0,0 0 1 0 0,0 0-1 0 0,0 1 1 0 0,1-1-1 0 0,0 1 0 0 0,0 1 1 0 0,0-1-1 0 0,-3 6 1 0 0,4-4-2 0 0,1 1 0 0 0,0-1 0 0 0,1 0 0 0 0,0 1 0 0 0,0-1 0 0 0,1 1 0 0 0,-1-1 0 0 0,2 1 0 0 0,-1-1 0 0 0,1 0 0 0 0,0 1 0 0 0,0-1 0 0 0,1 1 0 0 0,0-1 0 0 0,1 0 0 0 0,6 13 0 0 0,-8-16 0 0 0,1-1 0 0 0,-1 0 0 0 0,1 0 0 0 0,0 0 0 0 0,0-1 0 0 0,0 1 0 0 0,0 0 0 0 0,1-1 0 0 0,-1 1 0 0 0,1-1 0 0 0,0 0 0 0 0,-1 0 0 0 0,1 0 0 0 0,0 0 0 0 0,0 0 0 0 0,0-1 0 0 0,1 1 0 0 0,-1-1 0 0 0,0 0 0 0 0,0 0 0 0 0,1 0 0 0 0,-1 0 0 0 0,1-1 0 0 0,-1 1 0 0 0,1-1 0 0 0,-1 0 0 0 0,1 0 0 0 0,-1 0 0 0 0,0-1 0 0 0,1 1 0 0 0,-1-1 0 0 0,1 1 0 0 0,-1-1 0 0 0,0-1 0 0 0,1 1 0 0 0,-1 0 0 0 0,0-1 0 0 0,3-1 0 0 0,-1 0 0 0 0,-1 0 0 0 0,0 0 0 0 0,0 0 0 0 0,0-1 0 0 0,0 1 0 0 0,-1-1 0 0 0,0 0 0 0 0,1 0 0 0 0,-1 0 0 0 0,-1 0 0 0 0,1 0 0 0 0,0-1 0 0 0,2-7 0 0 0,1-4 0 0 0,0 0 0 0 0,5-31 0 0 0,-6 15 0 0 0,-2 0 0 0 0,0-1 0 0 0,-3 1 0 0 0,0 0 0 0 0,-2-1 0 0 0,-2 1 0 0 0,-1 0 0 0 0,-12-44 0 0 0,14 67 0 0 0,3 5 2 0 0,-1 0-1 0 0,0 0 0 0 0,0 1 0 0 0,-1-1 1 0 0,1 1-1 0 0,-1-1 0 0 0,0 1 0 0 0,0 0 1 0 0,0 0-1 0 0,-4-6 0 0 0,5 9-1 0 0,1 0 0 0 0,0-1 0 0 0,0 1 0 0 0,-1 0 0 0 0,1 0 0 0 0,0 0 0 0 0,-1-1 1 0 0,1 1-1 0 0,0 0 0 0 0,-1 0 0 0 0,1 0 0 0 0,0 0 0 0 0,-1 0 0 0 0,1 0 0 0 0,-1 0 0 0 0,1 0 0 0 0,0 0 0 0 0,-1 0 0 0 0,1 0 0 0 0,0 0 0 0 0,-1 0 0 0 0,1 0 0 0 0,-1 0 0 0 0,1 0 0 0 0,0 0 0 0 0,-1 0 0 0 0,1 0 0 0 0,0 1 0 0 0,-1-1 0 0 0,1 0 0 0 0,0 0 0 0 0,-1 1 1 0 0,-3 3-1 0 0,0 0 0 0 0,-1 1 0 0 0,2 0 0 0 0,-1-1 0 0 0,1 1 0 0 0,-1 1 0 0 0,1-1 0 0 0,1 0 0 0 0,-1 1 0 0 0,1 0 0 0 0,0-1 0 0 0,0 1 0 0 0,1 0 0 0 0,-2 9 0 0 0,-1 8 0 0 0,1 0 0 0 0,-1 38 0 0 0,5-42 0 0 0,0-1 0 0 0,2 0 0 0 0,0 1 0 0 0,1-1 0 0 0,0-1 0 0 0,2 1 0 0 0,0-1 0 0 0,1 0 0 0 0,15 26 0 0 0,-17-34 0 0 0,1 0 0 0 0,0-1 0 0 0,0 0 0 0 0,1 0 0 0 0,0-1 0 0 0,0 0 0 0 0,1 0 0 0 0,11 7 0 0 0,-14-10 0 0 0,1-1 0 0 0,0 0 0 0 0,0 0 0 0 0,0-1 0 0 0,0 1 0 0 0,0-1 0 0 0,1-1 0 0 0,-1 1 0 0 0,0-1 0 0 0,1 0 0 0 0,0-1 0 0 0,-1 1 0 0 0,12-2 0 0 0,-14 0 1 0 0,-1 1 0 0 0,0-1 1 0 0,1 0-1 0 0,-1 0 1 0 0,0 0-1 0 0,0 0 0 0 0,0-1 1 0 0,0 1-1 0 0,0-1 1 0 0,0 0-1 0 0,0 0 1 0 0,0 0-1 0 0,-1 0 0 0 0,1 0 1 0 0,-1-1-1 0 0,1 1 1 0 0,-1-1-1 0 0,3-4 0 0 0,1-4 11 0 0,1 0 0 0 0,-2 0-1 0 0,8-20 1 0 0,1-2 3 0 0,-13 31 71 0 0,4 20-56 0 0,-3-14-29 0 0,-1 0 0 0 0,1 0 1 0 0,0-1-1 0 0,0 1 0 0 0,0 0 1 0 0,1-1-1 0 0,0 0 0 0 0,-1 1 1 0 0,1-1-1 0 0,0 0 1 0 0,0 0-1 0 0,1-1 0 0 0,-1 1 1 0 0,0-1-1 0 0,1 0 0 0 0,0 1 1 0 0,-1-1-1 0 0,1-1 0 0 0,0 1 1 0 0,0-1-1 0 0,0 1 1 0 0,0-1-1 0 0,1 0 0 0 0,-1-1 1 0 0,0 1-1 0 0,0-1 0 0 0,0 0 1 0 0,1 0-1 0 0,-1 0 0 0 0,0 0 1 0 0,0-1-1 0 0,0 0 1 0 0,1 0-1 0 0,-1 0 0 0 0,0 0 1 0 0,0-1-1 0 0,0 1 0 0 0,-1-1 1 0 0,1 0-1 0 0,0 0 0 0 0,-1 0 1 0 0,1-1-1 0 0,-1 1 1 0 0,6-6-1 0 0,-1 0 2 0 0,-1-1 1 0 0,0 0-1 0 0,0 0 1 0 0,-1 0-1 0 0,0-1 1 0 0,0 0-1 0 0,-1 0 1 0 0,-1-1-1 0 0,1 1 0 0 0,-2-1 1 0 0,4-15-1 0 0,1-12 15 0 0,5-74-1 0 0,-11 80-8 0 0,5-197 84 0 0,-7 203-63 0 0,0 23-15 0 0,-3 9-1 0 0,-3 6-12 0 0,0 0 0 0 0,0 1 0 0 0,1 0 0 0 0,1 0 0 0 0,-4 24 0 0 0,-9 74 4 0 0,16-109-6 0 0,-2 26 1 0 0,1-1 1 0 0,0 1 0 0 0,3-1 0 0 0,0 1 0 0 0,1-1 0 0 0,2 1 0 0 0,1-1 0 0 0,11 36 0 0 0,-13-53 1 0 0,13 32 18 0 0,-15-42-20 0 0,-1 0 0 0 0,0 1-1 0 0,0-1 1 0 0,0 1 0 0 0,1-1 0 0 0,-1 0 0 0 0,0 1 0 0 0,0-1 0 0 0,0 1 0 0 0,0-1-1 0 0,0 0 1 0 0,0 1 0 0 0,0-1 0 0 0,0 1 0 0 0,0-1 0 0 0,0 0 0 0 0,0 1 0 0 0,0-1-1 0 0,0 1 1 0 0,0-1 0 0 0,0 0 0 0 0,0 1 0 0 0,-1-1 0 0 0,1 0 0 0 0,0 1 0 0 0,0-1-1 0 0,0 1 1 0 0,-1-1 0 0 0,1 0 0 0 0,0 0 0 0 0,0 1 0 0 0,-1-1 0 0 0,-15 4 11 0 0,-28-10-6 0 0,32 4 3 0 0,12 2-9 0 0,-1 0 0 0 0,1 0 0 0 0,-1 0 0 0 0,1 0 0 0 0,-1 0 0 0 0,1 0 1 0 0,-1 0-1 0 0,1 0 0 0 0,-1 0 0 0 0,1 0 0 0 0,-1 0 0 0 0,1 0 0 0 0,-1 0 0 0 0,1 0 0 0 0,-1-1 0 0 0,1 1 1 0 0,0 0-1 0 0,-1 0 0 0 0,1 0 0 0 0,-1-1 0 0 0,1 1 0 0 0,-1 0 0 0 0,1-1 0 0 0,0 1 0 0 0,-1 0 0 0 0,1-1 1 0 0,0 1-1 0 0,-1 0 0 0 0,1-1 0 0 0,7-11 4 0 0,27-12 3 0 0,-31 21-6 0 0,126-80 1 0 0,-128 83-1 0 0,0-1-1 0 0,0 1 0 0 0,0-1 1 0 0,0 1-1 0 0,0 0 1 0 0,0 0-1 0 0,0 0 0 0 0,1-1 1 0 0,-1 1-1 0 0,0 0 1 0 0,0 0-1 0 0,0 0 0 0 0,0 1 1 0 0,0-1-1 0 0,0 0 1 0 0,0 0-1 0 0,0 1 1 0 0,0-1-1 0 0,0 0 0 0 0,0 1 1 0 0,0-1-1 0 0,0 1 1 0 0,0-1-1 0 0,0 1 0 0 0,0 0 1 0 0,0-1-1 0 0,0 1 1 0 0,0 0-1 0 0,-1 0 0 0 0,1-1 1 0 0,0 1-1 0 0,-1 0 1 0 0,2 2-1 0 0,21 37 14 0 0,-18-30-12 0 0,-4-9-2 0 0,5 13 0 0 0,2-1 0 0 0,-1 0 0 0 0,2-1 0 0 0,0 1 0 0 0,11 10 0 0 0,-18-20 0 0 0,0-1 0 0 0,0 0 0 0 0,0 0 0 0 0,0-1 0 0 0,1 1 0 0 0,-1 0 0 0 0,1-1 0 0 0,-1 1 0 0 0,1-1 0 0 0,0 0 0 0 0,-1 0 0 0 0,1 0 0 0 0,0 0 0 0 0,0-1 0 0 0,0 1 0 0 0,0-1 0 0 0,0 1 0 0 0,0-1 0 0 0,-1 0 0 0 0,1 0 0 0 0,0 0 0 0 0,0-1 0 0 0,0 1 0 0 0,0-1 0 0 0,0 0 0 0 0,0 1 0 0 0,-1-1 0 0 0,1-1 0 0 0,0 1 0 0 0,-1 0 0 0 0,1-1 0 0 0,-1 1 0 0 0,4-3 0 0 0,-1 0 4 0 0,0 0 1 0 0,0 0-1 0 0,-1 0 1 0 0,1-1-1 0 0,-1 0 1 0 0,0 0-1 0 0,0 0 1 0 0,-1-1-1 0 0,0 1 1 0 0,1-1-1 0 0,-2 0 1 0 0,1 1-1 0 0,-1-2 1 0 0,0 1-1 0 0,2-7 1 0 0,18 52 17 0 0,-20-32-19 0 0,0-5-3 0 0,-1 0 1 0 0,0 1 0 0 0,0-1-1 0 0,1 0 1 0 0,-1 0-1 0 0,1 0 1 0 0,0 0-1 0 0,0 0 1 0 0,0 0-1 0 0,0 0 1 0 0,2 2 0 0 0,20 18-1 0 0,-17-20 0 0 0,-1-1 0 0 0,8 2 0 0 0,-10-5 0 0 0,0 1 1 0 0,0-1-1 0 0,0 0 1 0 0,0 0-1 0 0,-1 0 1 0 0,1 0-1 0 0,-1-1 1 0 0,1 1 0 0 0,-1-1-1 0 0,0 0 1 0 0,0 0-1 0 0,0 0 1 0 0,0 0-1 0 0,0-1 1 0 0,-1 1-1 0 0,0-1 1 0 0,0 0 0 0 0,0 1-1 0 0,0-1 1 0 0,2-5-1 0 0,-1 2 1 0 0,-1 0 0 0 0,1 1 1 0 0,-1-1-1 0 0,-1-1 0 0 0,1 1 0 0 0,-1 0 0 0 0,0 0 0 0 0,-1-1 0 0 0,0 1 1 0 0,0 0-1 0 0,-2-12 0 0 0,1 17 0 0 0,0-1 0 0 0,0 0 0 0 0,0 1-1 0 0,-1 0 1 0 0,1-1 0 0 0,-1 1 0 0 0,1 0 0 0 0,-1 0 0 0 0,0 0 0 0 0,0 0 0 0 0,0 0 0 0 0,0 0-1 0 0,0 1 1 0 0,-1-1 0 0 0,1 0 0 0 0,0 1 0 0 0,-1 0 0 0 0,1 0 0 0 0,-1 0 0 0 0,1 0 0 0 0,-1 0-1 0 0,0 0 1 0 0,1 1 0 0 0,-1-1 0 0 0,0 1 0 0 0,0 0 0 0 0,1-1 0 0 0,-1 1 0 0 0,0 1 0 0 0,0-1-1 0 0,1 0 1 0 0,-1 1 0 0 0,0-1 0 0 0,1 1 0 0 0,-5 1 0 0 0,-5 4 6 0 0,1 6-1 0 0,7 3-4 0 0,9 1-2 0 0,-3-14 0 0 0,0 0 0 0 0,1 0 0 0 0,0 0 0 0 0,-1 0 0 0 0,1-1 0 0 0,0 1 0 0 0,0-1 0 0 0,0 0 0 0 0,0 0 0 0 0,0 0 0 0 0,0 0 0 0 0,0 0 0 0 0,0-1 0 0 0,0 1 0 0 0,1-1 0 0 0,-1 0 0 0 0,0 0 0 0 0,0 0 0 0 0,0 0 0 0 0,6-2 0 0 0,4 1 0 0 0,0-2 0 0 0,0 0 0 0 0,20-7 0 0 0,-23 7 0 0 0,-5 0 0 0 0,35-21 0 0 0,-27 18 0 0 0,-12 6 0 0 0,0 0 0 0 0,0-1 0 0 0,0 1 0 0 0,-1 0 0 0 0,1 0 0 0 0,0 0 0 0 0,0 0 0 0 0,0 0 0 0 0,0 0 0 0 0,0 0 0 0 0,0 0 0 0 0,0 0 0 0 0,0 1 0 0 0,0-1 0 0 0,0 0 0 0 0,0 1 0 0 0,0-1 0 0 0,0 0 0 0 0,0 1 0 0 0,-1-1 0 0 0,1 1 0 0 0,0-1 0 0 0,0 1 0 0 0,-1 0 0 0 0,1-1 0 0 0,0 1 0 0 0,-1 0 0 0 0,1 0 0 0 0,0-1 0 0 0,-1 1 0 0 0,1 0 0 0 0,-1 0 0 0 0,1 0 0 0 0,-1 1 0 0 0,2 1 0 0 0,5 5 0 0 0,0 0 0 0 0,0 1 0 0 0,8 14 0 0 0,12 20 0 0 0,-17-30 0 0 0,-1-4 1 0 0,-8-9 0 0 0,0 0 0 0 0,0-1 1 0 0,0 1-1 0 0,-1 0 0 0 0,1 0 0 0 0,0 0 1 0 0,0-1-1 0 0,-1 1 0 0 0,1 0 0 0 0,0-1 1 0 0,0 1-1 0 0,-1-1 0 0 0,1 1 0 0 0,0-1 1 0 0,-1 1-1 0 0,1-1 0 0 0,-1 1 0 0 0,1-1 0 0 0,-1 0 1 0 0,1 1-1 0 0,0-2 0 0 0,8-6 17 0 0,-7 6-14 0 0,2 1 0 0 0,25 14-2 0 0,-13-6-2 0 0,1 1 0 0 0,0-1 0 0 0,27 8 0 0 0,-38-13 0 0 0,0-1 0 0 0,0 0 0 0 0,0-1 0 0 0,0 1 0 0 0,0-1 0 0 0,1 0 0 0 0,-1-1 0 0 0,0 1 0 0 0,0-1 0 0 0,0 0 0 0 0,0-1 0 0 0,6-2 0 0 0,0-2 0 0 0,3-4 0 0 0,2-10-1 0 0,-17 14 2 0 0,0 4 0 0 0,0 1 0 0 0,1 1 0 0 0,-1-1 0 0 0,0 0 0 0 0,1 1-1 0 0,-1-1 1 0 0,0 0 0 0 0,1 1 0 0 0,-1-1 0 0 0,0 0 0 0 0,0 0 0 0 0,0 0 0 0 0,1 1 0 0 0,-1-1 0 0 0,0 0 0 0 0,0 0 0 0 0,0 1-1 0 0,0-1 1 0 0,0 0 0 0 0,-1 0 0 0 0,1 0 0 0 0,0 1 0 0 0,0-1 0 0 0,0 0 0 0 0,-1 0 0 0 0,1 1 0 0 0,0-1 0 0 0,-1 0 0 0 0,1 1-1 0 0,-1-1 1 0 0,1 0 0 0 0,-1 0 0 0 0,-7 0 1 0 0,2 12-2 0 0,8 4 0 0 0,7 0 0 0 0,1-1 0 0 0,3-3 0 0 0,-1-8 0 0 0,-1-5 0 0 0,0-6 0 0 0,-10 6 1 0 0,1 1 1 0 0,-1 0-1 0 0,0-1 1 0 0,0 0-1 0 0,0 1 1 0 0,0-1 0 0 0,0 1-1 0 0,0-1 1 0 0,0 0-1 0 0,0 0 1 0 0,-1 0 0 0 0,1 0-1 0 0,0-3 1 0 0,1 1 15 0 0,10 7-8 0 0,-12-3-9 0 0,7 3 0 0 0,0-1 0 0 0,0 0 0 0 0,0-1 0 0 0,0 0 0 0 0,0 0 0 0 0,0-1 0 0 0,1 1 0 0 0,-1-1 0 0 0,0-1 0 0 0,0 0 0 0 0,0 0 0 0 0,0 0 0 0 0,9-3 0 0 0,-10 1 0 0 0,0 1 0 0 0,-1-1 0 0 0,0 0 0 0 0,0 0 0 0 0,0-1 0 0 0,0 1 0 0 0,0-1 0 0 0,0 0 0 0 0,-1 0 0 0 0,0-1 0 0 0,0 1 0 0 0,0-1 0 0 0,-1 0 0 0 0,1 0 0 0 0,4-11 0 0 0,-2 3 1 0 0,-1-1 0 0 0,-1-1 0 0 0,0 1 0 0 0,0-1 0 0 0,-2 1 0 0 0,0-1 1 0 0,0 0-1 0 0,-2-26 0 0 0,-1 9 2 0 0,-2 1 0 0 0,-1-1 0 0 0,-10-34 0 0 0,-4 7 24 0 0,17 60-26 0 0,-1 0 0 0 0,0 0 0 0 0,1 0 1 0 0,-1 0-1 0 0,1 1 0 0 0,0-1 0 0 0,-1 0 1 0 0,1 1-1 0 0,0-1 0 0 0,-2 3 0 0 0,0 6-1 0 0,0 0 0 0 0,0 1 1 0 0,0-1-1 0 0,1 1 0 0 0,1-1 0 0 0,0 1 0 0 0,1 0 0 0 0,0 0 0 0 0,0-1 0 0 0,3 17 1 0 0,-2-18-1 0 0,15 100 0 0 0,1 5 0 0 0,-17-109-132 0 0,0 0 1 0 0,0 1-1 0 0,0-1 1 0 0,-1 0 0 0 0,0 0-1 0 0,0 0 1 0 0,0 1 0 0 0,-1-1-1 0 0,0-1 1 0 0,1 1-1 0 0,-2 0 1 0 0,1 0 0 0 0,-1-1-1 0 0,-3 7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2:45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10544 0 0,'0'0'0'0'0,"-2"27"-208"0"0,11-13 48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2:4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0 615 6728 0 0,'0'0'-152'0'0,"2"-7"-471"0"0,1-2 618 0 0,53-179 236 0 0,-48 149-67 0 0,0 1 1 0 0,-3-1-1 0 0,1-44 1 0 0,-6 38 75 0 0,-1 22 63 0 0,1 1 1 0 0,1-1-1 0 0,8-39 0 0 0,-8 53 198 0 0,-5 13-163 0 0,-5 14-149 0 0,4-1-96 0 0,1-1 1 0 0,1 1-1 0 0,-1 27 0 0 0,-1-2 16 0 0,2-17-18 0 0,0-1 0 0 0,2 1 1 0 0,2 41-1 0 0,0-57-48 0 0,0-1-1 0 0,1 0 1 0 0,-1 1 0 0 0,1-1 0 0 0,1 0-1 0 0,0 0 1 0 0,0 0 0 0 0,0-1 0 0 0,1 1 0 0 0,0-1-1 0 0,1 0 1 0 0,0 0 0 0 0,0 0 0 0 0,9 9-1 0 0,-13-15-28 0 0,0 0-1 0 0,0 0 1 0 0,0 0-1 0 0,0 0 1 0 0,0 0-1 0 0,0 0 0 0 0,0-1 1 0 0,0 1-1 0 0,0 0 1 0 0,0-1-1 0 0,0 1 1 0 0,0-1-1 0 0,1 1 1 0 0,-1-1-1 0 0,0 0 0 0 0,0 0 1 0 0,1 1-1 0 0,-1-1 1 0 0,0 0-1 0 0,1 0 1 0 0,-1 0-1 0 0,0 0 1 0 0,0 0-1 0 0,1-1 0 0 0,-1 1 1 0 0,0 0-1 0 0,0-1 1 0 0,1 1-1 0 0,-1 0 1 0 0,0-1-1 0 0,0 0 1 0 0,0 1-1 0 0,0-1 0 0 0,0 0 1 0 0,0 1-1 0 0,0-1 1 0 0,0 0-1 0 0,0 0 1 0 0,0 0-1 0 0,1-1 1 0 0,2-3 38 0 0,0-1 0 0 0,0 0 0 0 0,0-1 0 0 0,-1 1 0 0 0,4-11 0 0 0,-6 16-37 0 0,3-8 202 0 0,-4 13-1 0 0,-3 15-112 0 0,3-11-86 0 0,0-1 0 0 0,1 0-1 0 0,-1 0 1 0 0,2 0 0 0 0,-1 1-1 0 0,1-1 1 0 0,0 0 0 0 0,4 9-1 0 0,-5-14-12 0 0,0 0 0 0 0,1 0 0 0 0,-1 0 0 0 0,0 0 0 0 0,1 0 0 0 0,-1-1 0 0 0,1 1 0 0 0,-1-1 0 0 0,1 1 0 0 0,0-1 0 0 0,0 1 0 0 0,-1-1 0 0 0,1 0 0 0 0,0 0 0 0 0,0 0 0 0 0,0 0 0 0 0,0 0 0 0 0,1-1 0 0 0,-1 1-1 0 0,0-1 1 0 0,0 1 0 0 0,0-1 0 0 0,1 0 0 0 0,-1 1 0 0 0,0-1 0 0 0,0 0 0 0 0,1-1 0 0 0,-1 1 0 0 0,0 0 0 0 0,0-1 0 0 0,0 1 0 0 0,3-2 0 0 0,0 0 3 0 0,1 0 1 0 0,-1-1-1 0 0,1 1 1 0 0,-1-1-1 0 0,0-1 0 0 0,0 1 1 0 0,0-1-1 0 0,0 0 1 0 0,-1 0-1 0 0,0 0 1 0 0,0-1-1 0 0,0 1 0 0 0,0-1 1 0 0,-1 0-1 0 0,1 0 1 0 0,-1 0-1 0 0,0-1 0 0 0,-1 1 1 0 0,4-10-1 0 0,1-5 16 0 0,-1 0 0 0 0,-1 0 0 0 0,0-1 0 0 0,2-28 0 0 0,2-226 227 0 0,-9 269-239 0 0,-3-10 57 0 0,3 17-68 0 0,0-1 1 0 0,0 0 0 0 0,0 0-1 0 0,0 0 1 0 0,0 1-1 0 0,0-1 1 0 0,0 0-1 0 0,0 0 1 0 0,0 1-1 0 0,0-1 1 0 0,0 0-1 0 0,0 0 1 0 0,0 0 0 0 0,0 1-1 0 0,0-1 1 0 0,-1 0-1 0 0,1 0 1 0 0,0 0-1 0 0,0 0 1 0 0,0 1-1 0 0,0-1 1 0 0,0 0-1 0 0,0 0 1 0 0,-1 0 0 0 0,1 0-1 0 0,0 0 1 0 0,0 0-1 0 0,0 1 1 0 0,-1-1-1 0 0,1 0 1 0 0,0 0-1 0 0,0 0 1 0 0,0 0-1 0 0,-1 0 1 0 0,1 0-1 0 0,0 0 1 0 0,0 0 0 0 0,0 0-1 0 0,-1 0 1 0 0,1 0-1 0 0,0 0 1 0 0,0 0-1 0 0,0 0 1 0 0,-1 0-1 0 0,1 0 1 0 0,0 0-1 0 0,0 0 1 0 0,0 0 0 0 0,-1 0-1 0 0,1 0 1 0 0,0-1-1 0 0,0 1 1 0 0,0 0-1 0 0,0 0 1 0 0,-1 0-1 0 0,1 0 1 0 0,0 0-1 0 0,0 0 1 0 0,0-1 0 0 0,0 1-1 0 0,0 0 1 0 0,-1 0-1 0 0,1 0 1 0 0,0 0-1 0 0,0-1 1 0 0,0 1-1 0 0,0 0 1 0 0,0 0-1 0 0,0-1 1 0 0,-3 8 5 0 0,1 0 0 0 0,0 0-1 0 0,1 0 1 0 0,0 0 0 0 0,0 0 0 0 0,0 1 0 0 0,1 11 0 0 0,-1 3 3 0 0,0 24 16 0 0,2 0 0 0 0,8 63 0 0 0,25 90 49 0 0,-8-60-8 0 0,-19-89-27 0 0,3 74 0 0 0,-10-104-20 0 0,0 0 0 0 0,-2-1 0 0 0,0 1 0 0 0,-2-1-1 0 0,0 1 1 0 0,-11 32 0 0 0,14-49-11 0 0,0 0 1 0 0,-1-1-1 0 0,1 1 0 0 0,-1 0 0 0 0,1 0 1 0 0,-1 0-1 0 0,0-1 0 0 0,0 1 1 0 0,0-1-1 0 0,-1 0 0 0 0,1 1 1 0 0,0-1-1 0 0,-1 0 0 0 0,1 0 1 0 0,-1-1-1 0 0,0 1 0 0 0,0 0 1 0 0,0-1-1 0 0,0 0 0 0 0,0 0 0 0 0,0 0 1 0 0,-6 2-1 0 0,7-3-2 0 0,0 0 1 0 0,-1-1-1 0 0,1 1 1 0 0,0 0-1 0 0,-1-1 1 0 0,1 1-1 0 0,0-1 0 0 0,-1 0 1 0 0,1 1-1 0 0,0-1 1 0 0,0 0-1 0 0,0-1 0 0 0,0 1 1 0 0,0 0-1 0 0,0-1 1 0 0,0 1-1 0 0,0-1 1 0 0,0 1-1 0 0,1-1 0 0 0,-1 0 1 0 0,1 0-1 0 0,-1 1 1 0 0,1-1-1 0 0,0 0 0 0 0,-1-1 1 0 0,1 1-1 0 0,0 0 1 0 0,1 0-1 0 0,-1 0 0 0 0,-1-4 1 0 0,0-4 6 0 0,-1 0 0 0 0,2-1 0 0 0,-1 1 0 0 0,1 0 0 0 0,1 0 0 0 0,0 0 0 0 0,1-1 0 0 0,-1 1 0 0 0,2 0 0 0 0,0 0 0 0 0,0 0 0 0 0,1 0 0 0 0,3-10 0 0 0,9-16 25 0 0,1 1 1 0 0,22-38-1 0 0,-20 41-16 0 0,16-29 13 0 0,-7 14 7 0 0,37-92 1 0 0,-34 52 11 0 0,27-142-1 0 0,-50 202-45 0 0,1-7 16 0 0,-9 34-25 0 0,1-1 1 0 0,-1 1 0 0 0,1 0 0 0 0,-1 0 0 0 0,0 0 0 0 0,1-1 0 0 0,-1 1-1 0 0,1 0 1 0 0,-1 0 0 0 0,1 0 0 0 0,-1 0 0 0 0,1 0 0 0 0,-1 0 0 0 0,1 0-1 0 0,-1 0 1 0 0,0 0 0 0 0,1 1 0 0 0,-1-1 0 0 0,1 0 0 0 0,-1 0 0 0 0,1 0-1 0 0,-1 1 1 0 0,1-1 1 0 0,-2 1-2 0 0,0 1 1 0 0,0-1-1 0 0,0 1 1 0 0,1 0-1 0 0,-1-1 1 0 0,1 1 0 0 0,-1 0-1 0 0,1 0 1 0 0,0 0-1 0 0,0 0 1 0 0,0 0-1 0 0,0 0 1 0 0,0 0-1 0 0,0 0 1 0 0,1 1-1 0 0,-2 3 1 0 0,-6 42 1 0 0,7-39-1 0 0,-5 72 5 0 0,4 0-1 0 0,10 109 1 0 0,0 53 25 0 0,-8-218-18 0 0,0-21 5 0 0,-25-162-606 0 0,25 153 543 0 0,0 0 0 0 0,0 0 0 0 0,1 0 1 0 0,0-1-1 0 0,0 1 0 0 0,0 0 1 0 0,1 0-1 0 0,-1 0 0 0 0,1 0 0 0 0,1 1 1 0 0,-1-1-1 0 0,1 0 0 0 0,4-6 1 0 0,5-5-33 0 0,0 0 1 0 0,17-16 0 0 0,-10 13-119 0 0,-2 3-159 0 0,-1-1 0 0 0,-1 0 0 0 0,-1-1 0 0 0,13-20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52:47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9744 0 0,'0'0'160'0'0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23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17 229 5624 0 0,'0'0'676'0'0,"-3"5"-578"0"0,1-3-83 0 0,1 0-1 0 0,-1 1 0 0 0,1-1 0 0 0,0 1 0 0 0,0-1 0 0 0,0 1 0 0 0,0 0 0 0 0,0-1 0 0 0,0 1 0 0 0,1 0 0 0 0,-1 0 1 0 0,1 3-1 0 0,4 42 220 0 0,3 15 15 0 0,-5-36-37 0 0,2-1 0 0 0,0 1 0 0 0,14 43 0 0 0,-18-69-190 0 0,1 1-1 0 0,-1 0 0 0 0,1 0 1 0 0,0 0-1 0 0,-1 0 1 0 0,1 0-1 0 0,0-1 1 0 0,0 1-1 0 0,0 0 0 0 0,1-1 1 0 0,-1 1-1 0 0,0-1 1 0 0,0 1-1 0 0,1-1 1 0 0,-1 0-1 0 0,1 0 0 0 0,0 1 1 0 0,-1-1-1 0 0,1 0 1 0 0,0 0-1 0 0,-1 0 1 0 0,1-1-1 0 0,0 1 1 0 0,0 0-1 0 0,0-1 0 0 0,0 1 1 0 0,0-1-1 0 0,0 0 1 0 0,0 1-1 0 0,0-1 1 0 0,0 0-1 0 0,0 0 0 0 0,0-1 1 0 0,0 1-1 0 0,0 0 1 0 0,-1 0-1 0 0,1-1 1 0 0,0 0-1 0 0,0 1 0 0 0,0-1 1 0 0,0 0-1 0 0,0 0 1 0 0,-1 0-1 0 0,4-1 1 0 0,1-3 26 0 0,1 1 0 0 0,-1-1-1 0 0,1 0 1 0 0,-1 0 0 0 0,-1-1 0 0 0,1 1 0 0 0,-1-1 0 0 0,0-1 0 0 0,8-11 0 0 0,-2-5 50 0 0,-1 1 0 0 0,-1-1 0 0 0,-1-1 0 0 0,-1 1 1 0 0,-1-1-1 0 0,4-38 0 0 0,-7 48-23 0 0,0-7 284 0 0,-6 20-230 0 0,-5 9-132 0 0,7-5 9 0 0,0-1 1 0 0,0 1 0 0 0,0-1 0 0 0,0 1-1 0 0,0 0 1 0 0,1-1 0 0 0,-1 1 0 0 0,1 0-1 0 0,0 0 1 0 0,0-1 0 0 0,0 1-1 0 0,0 4 1 0 0,7 35 33 0 0,-6-33-30 0 0,1-2-4 0 0,-1 1 0 0 0,1-1 0 0 0,1 0 0 0 0,-1 0 0 0 0,1-1 0 0 0,0 1 0 0 0,1 0 0 0 0,0-1 0 0 0,0 0 0 0 0,0 0 0 0 0,1 0 0 0 0,0 0 0 0 0,0-1 0 0 0,0 0 0 0 0,1 0 0 0 0,7 5 0 0 0,-9-7-2 0 0,-1-1 0 0 0,1 0 0 0 0,0 0 0 0 0,0-1 0 0 0,0 1-1 0 0,0-1 1 0 0,0 0 0 0 0,0 0 0 0 0,0 0 0 0 0,1 0 0 0 0,-1-1 0 0 0,0 0 0 0 0,0 0 0 0 0,1 0-1 0 0,-1 0 1 0 0,0-1 0 0 0,0 1 0 0 0,1-1 0 0 0,-1 0 0 0 0,0-1 0 0 0,0 1 0 0 0,0-1-1 0 0,0 1 1 0 0,-1-1 0 0 0,1 0 0 0 0,0-1 0 0 0,-1 1 0 0 0,1-1 0 0 0,4-4 0 0 0,-3 2 3 0 0,-1 1 0 0 0,1-1 0 0 0,-1-1 0 0 0,0 1 0 0 0,0 0 0 0 0,-1-1 0 0 0,1 0 0 0 0,-1 0 0 0 0,-1 0 0 0 0,1 0 0 0 0,-1 0 0 0 0,0-1 0 0 0,0 1 0 0 0,1-11 0 0 0,-2 6 18 0 0,0 0 0 0 0,-1 1-1 0 0,-1-1 1 0 0,1 1 0 0 0,-1-1 0 0 0,-1 1 0 0 0,0-1 0 0 0,-5-14 0 0 0,6 24-15 0 0,1 0 1 0 0,-1-1-1 0 0,1 1 0 0 0,-1 0 0 0 0,0 0 1 0 0,0-1-1 0 0,0 1 0 0 0,0 0 0 0 0,0 0 1 0 0,0 0-1 0 0,0 0 0 0 0,0 0 0 0 0,0 0 1 0 0,0 1-1 0 0,0-1 0 0 0,-1 0 0 0 0,1 0 1 0 0,0 1-1 0 0,-1-1 0 0 0,1 1 1 0 0,0-1-1 0 0,-1 1 0 0 0,1 0 0 0 0,-1-1 1 0 0,1 1-1 0 0,0 0 0 0 0,-1 0 0 0 0,1 0 1 0 0,-1 0-1 0 0,1 0 0 0 0,-1 0 0 0 0,-2 1 1 0 0,4 0-9 0 0,-1 0 0 0 0,1-1 0 0 0,-1 1 0 0 0,0 0 0 0 0,1-1 0 0 0,-1 1 0 0 0,1 0 0 0 0,0 0 0 0 0,-1-1 0 0 0,1 1 0 0 0,-1 0 0 0 0,1 0 1 0 0,0 0-1 0 0,0 0 0 0 0,0-1 0 0 0,-1 1 0 0 0,1 0 0 0 0,0 0 0 0 0,0 0 0 0 0,0 0 0 0 0,0 1 0 0 0,1 19 19 0 0,0-15-18 0 0,0 1 0 0 0,0-1 0 0 0,1 0 0 0 0,0 0 0 0 0,0 0 0 0 0,1 0 0 0 0,-1 0 0 0 0,1 0 0 0 0,0 0 0 0 0,1-1 0 0 0,-1 0-1 0 0,1 0 1 0 0,1 0 0 0 0,-1 0 0 0 0,0 0 0 0 0,9 5 0 0 0,-6-4-1 0 0,1-1 0 0 0,1 0 0 0 0,-1-1 0 0 0,1 0 0 0 0,0 0 0 0 0,0-1 0 0 0,0 0 0 0 0,0 0 0 0 0,0-1 0 0 0,15 2 0 0 0,-11-3 0 0 0,0-1-1 0 0,1 0 1 0 0,-1 0-1 0 0,0-1 1 0 0,0-1 0 0 0,0 0-1 0 0,20-6 1 0 0,-25 5 0 0 0,1 0 0 0 0,-1-1-1 0 0,1 0 1 0 0,-1 0 0 0 0,0 0 0 0 0,-1-1 0 0 0,1 0 0 0 0,-1-1 0 0 0,0 0 0 0 0,11-12 0 0 0,-13 12 2 0 0,-1 0 1 0 0,1 0 0 0 0,-1-1 0 0 0,-1 1 0 0 0,1-1 0 0 0,-1 0-1 0 0,0 0 1 0 0,-1 0 0 0 0,3-15 0 0 0,-4 20-3 0 0,-1 0 1 0 0,0-1-1 0 0,1 1 1 0 0,-1 0-1 0 0,0 0 1 0 0,0 0-1 0 0,-1 0 1 0 0,1 0-1 0 0,0 0 0 0 0,-1 0 1 0 0,1-1-1 0 0,-1 1 1 0 0,0 0-1 0 0,0 1 1 0 0,0-1-1 0 0,0 0 1 0 0,0 0-1 0 0,0 0 1 0 0,0 0-1 0 0,0 1 1 0 0,-1-1-1 0 0,1 0 0 0 0,-1 1 1 0 0,1 0-1 0 0,-1-1 1 0 0,0 1-1 0 0,0 0 1 0 0,1 0-1 0 0,-1 0 1 0 0,0 0-1 0 0,0 0 1 0 0,0 0-1 0 0,0 0 1 0 0,0 1-1 0 0,0-1 0 0 0,0 1 1 0 0,0-1-1 0 0,-1 1 1 0 0,-2 0-1 0 0,-3-1 5 0 0,1 1 1 0 0,-1 0-1 0 0,1 1 0 0 0,0-1 0 0 0,-1 1 0 0 0,1 1 1 0 0,0-1-1 0 0,0 1 0 0 0,0 1 0 0 0,0-1 0 0 0,0 1 0 0 0,0 0 1 0 0,1 1-1 0 0,-1 0 0 0 0,-5 4 0 0 0,8-5-3 0 0,-1 1 0 0 0,1-1 1 0 0,0 1-1 0 0,1-1 0 0 0,-1 1 0 0 0,1 1 0 0 0,-1-1 1 0 0,1 0-1 0 0,1 1 0 0 0,-1-1 0 0 0,0 1 0 0 0,1 0 0 0 0,0 0 1 0 0,0 0-1 0 0,1 0 0 0 0,-1 0 0 0 0,1 1 0 0 0,0-1 0 0 0,1 0 1 0 0,-1 1-1 0 0,1 5 0 0 0,1-2 0 0 0,0 0 0 0 0,0 0 0 0 0,1-1 1 0 0,0 1-1 0 0,0 0 0 0 0,1-1 0 0 0,0 0 0 0 0,1 0 0 0 0,0 0 0 0 0,0 0 1 0 0,10 13-1 0 0,-11-17-4 0 0,1 0 1 0 0,0 0 0 0 0,0 0 0 0 0,1 0-1 0 0,-1 0 1 0 0,1-1 0 0 0,0 0-1 0 0,0 0 1 0 0,0 0 0 0 0,0-1 0 0 0,0 0-1 0 0,1 0 1 0 0,-1 0 0 0 0,1 0-1 0 0,-1-1 1 0 0,1 0 0 0 0,0 0 0 0 0,-1-1-1 0 0,8 1 1 0 0,-8-2 0 0 0,-1 1 0 0 0,0-1 0 0 0,0 0 0 0 0,0 0-1 0 0,0 0 1 0 0,0-1 0 0 0,0 1 0 0 0,0-1 0 0 0,-1 0 0 0 0,1 0 0 0 0,0 0 0 0 0,-1-1 0 0 0,0 1 0 0 0,1-1-1 0 0,-1 0 1 0 0,0 0 0 0 0,0 0 0 0 0,-1 0 0 0 0,1 0 0 0 0,-1-1 0 0 0,3-4 0 0 0,2-5 1 0 0,0 1 1 0 0,-1-1-1 0 0,0 0 1 0 0,6-27-1 0 0,-8 25 16 0 0,-1 1 0 0 0,-1-1 0 0 0,0-26 0 0 0,-2 39 45 0 0,-1 5-61 0 0,0 0 1 0 0,0 0 0 0 0,0 1 0 0 0,0-1 0 0 0,1 0 0 0 0,-1 1-1 0 0,1 6 1 0 0,0-1 0 0 0,0 1 0 0 0,1-1-1 0 0,0 0 1 0 0,1 0 0 0 0,0 1-1 0 0,0-1 1 0 0,1 0 0 0 0,0 0 0 0 0,7 11-1 0 0,-9-17-2 0 0,1 1 1 0 0,-1-1-1 0 0,1-1 0 0 0,0 1 0 0 0,0 0 1 0 0,0 0-1 0 0,0-1 0 0 0,1 1 0 0 0,-1-1 0 0 0,1 1 1 0 0,-1-1-1 0 0,1 0 0 0 0,0 0 0 0 0,0-1 0 0 0,0 1 1 0 0,0 0-1 0 0,0-1 0 0 0,0 0 0 0 0,0 0 1 0 0,0 0-1 0 0,1 0 0 0 0,-1 0 0 0 0,0 0 0 0 0,1-1 1 0 0,-1 0-1 0 0,1 0 0 0 0,-1 0 0 0 0,1 0 0 0 0,4-1 1 0 0,-5 0-1 0 0,0 0 0 0 0,1 0 0 0 0,-1 0 1 0 0,0 0-1 0 0,0 0 0 0 0,0-1 1 0 0,0 0-1 0 0,-1 1 0 0 0,1-1 0 0 0,0 0 1 0 0,-1 0-1 0 0,4-5 0 0 0,24-36 8 0 0,-3 1 5 0 0,-17 29-5 0 0,-2 4 1 0 0,-7 8-8 0 0,-1 1 0 0 0,1-1 0 0 0,0 0-1 0 0,-1 1 1 0 0,1-1 0 0 0,0 1 0 0 0,0-1 0 0 0,0 1 0 0 0,-1-1 0 0 0,1 1-1 0 0,0 0 1 0 0,0-1 0 0 0,0 1 0 0 0,0 0 0 0 0,0-1 0 0 0,0 1 0 0 0,0 0-1 0 0,0 0 1 0 0,0 0 0 0 0,0 0 0 0 0,0 0 0 0 0,-1 0 0 0 0,1 0 0 0 0,0 0-1 0 0,0 1 1 0 0,0-1 0 0 0,0 0 0 0 0,0 1 0 0 0,0-1 0 0 0,0 0 0 0 0,0 1-1 0 0,-1-1 1 0 0,1 1 0 0 0,0-1 0 0 0,0 1 0 0 0,0 0 0 0 0,-1-1 0 0 0,2 2 0 0 0,29 34 7 0 0,-25-27-3 0 0,117 152 115 0 0,-123-160-116 0 0,1 0 1 0 0,-1-1-1 0 0,0 1 1 0 0,1 0 0 0 0,-1-1-1 0 0,1 1 1 0 0,-1-1 0 0 0,1 1-1 0 0,-1-1 1 0 0,1 1 0 0 0,-1-1-1 0 0,1 1 1 0 0,-1-1-1 0 0,1 1 1 0 0,0-1 0 0 0,-1 0-1 0 0,1 1 1 0 0,0-1 0 0 0,-1 0-1 0 0,1 1 1 0 0,0-1-1 0 0,-1 0 1 0 0,1 0 0 0 0,0 0-1 0 0,-1 0 1 0 0,1 0 0 0 0,0 0-1 0 0,0 0 1 0 0,-1 0-1 0 0,1 0 1 0 0,0 0 0 0 0,0 0-1 0 0,-1 0 1 0 0,1 0 0 0 0,0-1-1 0 0,-1 1 1 0 0,1 0-1 0 0,0-1 1 0 0,-1 1 0 0 0,1 0-1 0 0,0-1 1 0 0,-1 1 0 0 0,1-1-1 0 0,-1 1 1 0 0,1-1-1 0 0,-1 1 1 0 0,1-1 0 0 0,-1 1-1 0 0,1-1 1 0 0,-1 1 0 0 0,0-1-1 0 0,1 0 1 0 0,-1 1-1 0 0,0-1 1 0 0,1 0 0 0 0,-1 1-1 0 0,0-1 1 0 0,0-1 0 0 0,4-8 16 0 0,0 0-1 0 0,-2 0 1 0 0,4-16 0 0 0,-2 6 39 0 0,0 7-22 0 0,2 1 0 0 0,-1 0 0 0 0,1 0 0 0 0,13-19 0 0 0,-18 29-35 0 0,0 0-1 0 0,1 1 1 0 0,-1-1-1 0 0,0 0 1 0 0,0 1-1 0 0,1-1 1 0 0,-1 1-1 0 0,1-1 1 0 0,-1 1-1 0 0,1 0 1 0 0,0-1 0 0 0,-1 1-1 0 0,1 0 1 0 0,0 0-1 0 0,0 0 1 0 0,0 1-1 0 0,0-1 1 0 0,0 0-1 0 0,0 1 1 0 0,0-1-1 0 0,0 1 1 0 0,0 0-1 0 0,0-1 1 0 0,0 1-1 0 0,0 0 1 0 0,0 0-1 0 0,0 1 1 0 0,0-1-1 0 0,1 0 1 0 0,-1 1-1 0 0,0-1 1 0 0,0 1-1 0 0,-1 0 1 0 0,1-1-1 0 0,0 1 1 0 0,0 0 0 0 0,0 0-1 0 0,0 0 1 0 0,-1 0-1 0 0,1 1 1 0 0,2 1-1 0 0,6 6 4 0 0,0 0 1 0 0,-1 0-1 0 0,0 1 0 0 0,14 21 0 0 0,-19-25-4 0 0,18 29 6 0 0,-15-21-5 0 0,1-1 1 0 0,1-1 0 0 0,12 16-1 0 0,-18-26-2 0 0,-1 1 0 0 0,1 0 0 0 0,0-1 0 0 0,-1 0 0 0 0,1 0 0 0 0,0 0 0 0 0,0 0 0 0 0,1 0 0 0 0,-1 0 0 0 0,0-1 0 0 0,0 1 0 0 0,1-1 0 0 0,-1 0 0 0 0,1 0 0 0 0,-1 0 0 0 0,1-1 0 0 0,0 1 0 0 0,6-1 0 0 0,1-1 0 0 0,0-1-1 0 0,0 0 1 0 0,-1-1-1 0 0,1 0 1 0 0,-1 0-1 0 0,1-2 1 0 0,-1 1-1 0 0,0-1 1 0 0,-1 0-1 0 0,1-1 1 0 0,-1 0-1 0 0,0-1 1 0 0,-1 1-1 0 0,0-2 1 0 0,0 1-1 0 0,0-1 1 0 0,-1-1-1 0 0,0 1 1 0 0,0-1 0 0 0,-1 0-1 0 0,-1-1 1 0 0,1 1-1 0 0,-2-1 1 0 0,1 0-1 0 0,3-12 1 0 0,0-3 3 0 0,0-1 1 0 0,-2 0-1 0 0,-1 0 1 0 0,-1-1-1 0 0,-1 1 0 0 0,-2-1 1 0 0,0 0-1 0 0,-2 0 1 0 0,-1 1-1 0 0,-5-28 1 0 0,6 49 1 0 0,0 1 0 0 0,0-1 0 0 0,-1 1 0 0 0,0-1 0 0 0,0 1 0 0 0,0 0 0 0 0,0 0 0 0 0,-1 0 0 0 0,1 0 0 0 0,-1 0 0 0 0,0 0 0 0 0,-5-4 0 0 0,7 7-4 0 0,-1 0 0 0 0,1 0-1 0 0,-1 0 1 0 0,1 0 0 0 0,-1 0 0 0 0,0 0-1 0 0,1 1 1 0 0,-1-1 0 0 0,0 0 0 0 0,1 1-1 0 0,-1 0 1 0 0,0-1 0 0 0,1 1 0 0 0,-1 0-1 0 0,0 0 1 0 0,0 0 0 0 0,0 0 0 0 0,1 0-1 0 0,-1 0 1 0 0,0 1 0 0 0,0-1 0 0 0,1 0-1 0 0,-1 1 1 0 0,0 0 0 0 0,1-1 0 0 0,-1 1-1 0 0,1 0 1 0 0,-1 0 0 0 0,1 0 0 0 0,-1 0-1 0 0,1 0 1 0 0,-1 0 0 0 0,1 0 0 0 0,0 0 0 0 0,-2 2-1 0 0,-3 4 1 0 0,0 1 0 0 0,1-1 0 0 0,-1 1 0 0 0,2 0-1 0 0,-1 0 1 0 0,1 0 0 0 0,0 1 0 0 0,1-1 0 0 0,0 1-1 0 0,0 0 1 0 0,1 0 0 0 0,0 0 0 0 0,0 0 0 0 0,1 0 0 0 0,1 1-1 0 0,-1-1 1 0 0,3 16 0 0 0,0 1 1 0 0,1 0 0 0 0,1 0 0 0 0,2 0 0 0 0,1 0 0 0 0,9 24 0 0 0,-10-35 2 0 0,0-1-1 0 0,0 0 1 0 0,1 0 0 0 0,1 0-1 0 0,1-1 1 0 0,0 0 0 0 0,18 20-1 0 0,-22-28 4 0 0,-1-1 1 0 0,1 0-1 0 0,-1 0 0 0 0,1-1 1 0 0,0 0-1 0 0,1 1 0 0 0,-1-2 1 0 0,0 1-1 0 0,1-1 0 0 0,0 1 0 0 0,-1-2 1 0 0,1 1-1 0 0,0 0 0 0 0,0-1 1 0 0,0 0-1 0 0,0-1 0 0 0,0 0 0 0 0,0 1 1 0 0,0-2-1 0 0,0 1 0 0 0,0-1 1 0 0,12-2-1 0 0,-13 1-251 0 0,0 1 0 0 0,0-1 0 0 0,0 1 0 0 0,0-2 0 0 0,0 1 0 0 0,6-4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24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5720 0 0,'0'0'497'0'0,"7"1"-337"0"0,10 1-79 0 0,0-1-1 0 0,1 0 0 0 0,-1-2 1 0 0,28-4-1 0 0,80-18 207 0 0,-81 14-167 0 0,6-1 94 0 0,113-19 1435 0 0,-163 37-2517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39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2 4720 0 0,'0'0'3408'0'0,"-6"-1"-3154"0"0,4 1-232 0 0,-1 0-1 0 0,1 0 0 0 0,0 0 1 0 0,-1 0-1 0 0,1 1 0 0 0,0-1 1 0 0,0 0-1 0 0,0 1 0 0 0,-1 0 0 0 0,1-1 1 0 0,0 1-1 0 0,0 0 0 0 0,0 0 1 0 0,-3 3-1 0 0,-1 0 30 0 0,0 1 1 0 0,0 1-1 0 0,1-1 0 0 0,-7 10 0 0 0,-12 14 47 0 0,2 2 0 0 0,2 0-1 0 0,0 1 1 0 0,2 1 0 0 0,-15 41-1 0 0,27-60-58 0 0,1 1 0 0 0,0 0 0 0 0,1 0 0 0 0,1 1 1 0 0,0-1-1 0 0,1 1 0 0 0,1 0 0 0 0,1 0 0 0 0,0-1 0 0 0,1 1 0 0 0,0 0 0 0 0,1-1 0 0 0,1 1 0 0 0,1-1 0 0 0,5 16 0 0 0,-7-27-22 0 0,-1 1-1 0 0,1-1 1 0 0,0 0 0 0 0,1 0-1 0 0,-1 0 1 0 0,1 0 0 0 0,0 0-1 0 0,0-1 1 0 0,0 1 0 0 0,0-1-1 0 0,0 0 1 0 0,1 0 0 0 0,0 0-1 0 0,-1 0 1 0 0,1-1 0 0 0,0 1-1 0 0,0-1 1 0 0,1 0 0 0 0,-1 0-1 0 0,0-1 1 0 0,1 1 0 0 0,-1-1-1 0 0,1 0 1 0 0,-1 0 0 0 0,1 0-1 0 0,0-1 1 0 0,-1 0 0 0 0,1 0-1 0 0,0 0 1 0 0,-1 0 0 0 0,1-1-1 0 0,-1 1 1 0 0,1-1 0 0 0,0-1-1 0 0,-1 1 1 0 0,0-1 0 0 0,8-3-1 0 0,-1 0 10 0 0,-1-1-1 0 0,0 0 0 0 0,0-1 1 0 0,0 0-1 0 0,-1-1 0 0 0,0 0 1 0 0,0-1-1 0 0,-1 1 0 0 0,0-2 1 0 0,0 1-1 0 0,-1-1 0 0 0,-1 0 1 0 0,0 0-1 0 0,0-1 0 0 0,-1 0 1 0 0,0 0-1 0 0,-1 0 0 0 0,0-1 1 0 0,-1 1-1 0 0,0-1 0 0 0,1-12 1 0 0,-1 11 20 0 0,-3 9-20 0 0,1 1 0 0 0,0-1 0 0 0,-1 1 0 0 0,1 0 0 0 0,-1-1 0 0 0,0 1 0 0 0,-1-7 0 0 0,1 9-10 0 0,-1 1-1 0 0,1-1 0 0 0,-1 0 0 0 0,0 1 0 0 0,1-1 1 0 0,-1 0-1 0 0,0 1 0 0 0,0-1 0 0 0,1 1 1 0 0,-1-1-1 0 0,0 1 0 0 0,0-1 0 0 0,0 1 0 0 0,0 0 1 0 0,0-1-1 0 0,1 1 0 0 0,-1 0 0 0 0,-2-1 1 0 0,0 6-6 0 0,-1-1 1 0 0,1 1 0 0 0,0 0-1 0 0,0 0 1 0 0,1 0-1 0 0,0 0 1 0 0,0 1 0 0 0,0-1-1 0 0,0 1 1 0 0,1-1 0 0 0,0 1-1 0 0,0-1 1 0 0,0 1-1 0 0,1 0 1 0 0,0 0 0 0 0,0-1-1 0 0,0 1 1 0 0,1 0 0 0 0,0-1-1 0 0,2 10 1 0 0,1 3 11 0 0,1-1-1 0 0,1 0 1 0 0,1 0 0 0 0,0 0-1 0 0,14 22 1 0 0,-20-36-17 0 0,1-1 0 0 0,-1 1 0 0 0,1-1 1 0 0,0 1-1 0 0,0-1 0 0 0,0 1 0 0 0,0-1 0 0 0,1 0 0 0 0,-1 0 0 0 0,1 0 1 0 0,-1-1-1 0 0,1 1 0 0 0,-1-1 0 0 0,1 1 0 0 0,3 0 0 0 0,-4-1 2 0 0,0-1 0 0 0,1 1 0 0 0,-1-1 0 0 0,0 0 0 0 0,0 0 0 0 0,1 0 0 0 0,-1 0 0 0 0,0 0 0 0 0,0 0 0 0 0,1-1 0 0 0,-1 1 0 0 0,0-1 0 0 0,0 1 0 0 0,0-1 0 0 0,0 0 0 0 0,3-2 0 0 0,0 0 7 0 0,-1 0 0 0 0,0 0 0 0 0,0 0 0 0 0,0-1 1 0 0,0 0-1 0 0,-1 1 0 0 0,0-2 0 0 0,0 1 0 0 0,0 0 0 0 0,0 0 0 0 0,0-1 1 0 0,-1 0-1 0 0,0 1 0 0 0,0-1 0 0 0,0 0 0 0 0,2-9 0 0 0,-2-1 23 0 0,0 0-1 0 0,0 1 0 0 0,-1-1 0 0 0,-1 0 1 0 0,-4-28-1 0 0,3 35-21 0 0,0 0 1 0 0,-1 0 0 0 0,0 0 0 0 0,-1 0-1 0 0,1 0 1 0 0,-1 1 0 0 0,-1 0-1 0 0,0-1 1 0 0,0 1 0 0 0,0 1-1 0 0,-1-1 1 0 0,-7-8 0 0 0,9 13-9 0 0,0-1 0 0 0,0 1 0 0 0,0 1 0 0 0,0-1 0 0 0,0 0 0 0 0,0 1 1 0 0,0-1-1 0 0,-1 1 0 0 0,1 0 0 0 0,0 0 0 0 0,-1 1 0 0 0,1-1 0 0 0,-1 1 1 0 0,1-1-1 0 0,-1 1 0 0 0,1 0 0 0 0,-1 0 0 0 0,1 1 0 0 0,-1-1 0 0 0,1 1 0 0 0,-1-1 1 0 0,1 1-1 0 0,-1 0 0 0 0,1 1 0 0 0,0-1 0 0 0,-5 3 0 0 0,-2 1 4 0 0,1 0-1 0 0,-1 0 1 0 0,1 1-1 0 0,0 1 0 0 0,1-1 1 0 0,0 1-1 0 0,-10 11 1 0 0,16-16-9 0 0,-1 1 0 0 0,1 1 0 0 0,0-1 0 0 0,-1 0 0 0 0,1 1 0 0 0,1-1 0 0 0,-1 1 0 0 0,0-1 0 0 0,1 1 0 0 0,0 0 0 0 0,0 0 0 0 0,0 0 0 0 0,0-1 0 0 0,1 1 0 0 0,-1 0 0 0 0,1 0 0 0 0,0 0 0 0 0,0 0 0 0 0,1 0 0 0 0,-1 0 0 0 0,1 0 0 0 0,0 0 0 0 0,0 0 0 0 0,0-1 0 0 0,0 1 0 0 0,1 0 0 0 0,0-1 0 0 0,-1 1 0 0 0,1-1 0 0 0,0 1 0 0 0,1-1 0 0 0,-1 0 0 0 0,1 0 0 0 0,-1 0 0 0 0,1 0 0 0 0,0-1 0 0 0,0 1 0 0 0,0-1 0 0 0,0 1 0 0 0,1-1 0 0 0,-1 0 0 0 0,1 0 0 0 0,-1-1 0 0 0,1 1 0 0 0,5 1 0 0 0,-2-1 0 0 0,0 0 1 0 0,0 0-1 0 0,1-1 1 0 0,-1 0-1 0 0,1 0 1 0 0,-1-1-1 0 0,1 0 1 0 0,-1 0-1 0 0,1-1 1 0 0,-1 0-1 0 0,1 0 1 0 0,-1-1 0 0 0,0 0-1 0 0,0 0 1 0 0,11-5-1 0 0,-5 0 4 0 0,0-1-1 0 0,0 0 1 0 0,-1 0 0 0 0,-1-1-1 0 0,1-1 1 0 0,17-20 0 0 0,-23 24-3 0 0,-1 0 1 0 0,1 0 0 0 0,0 1-1 0 0,0 0 1 0 0,1 0 0 0 0,0 0 0 0 0,-1 1-1 0 0,16-7 1 0 0,-9 11 3 0 0,-9 2-7 0 0,0 0 1 0 0,0 1-1 0 0,-1-1 1 0 0,1 1-1 0 0,-1 0 1 0 0,0 0-1 0 0,1 0 1 0 0,-2 0-1 0 0,1 1 1 0 0,0-1-1 0 0,4 8 1 0 0,21 45 1 0 0,-22-38-2 0 0,7 40 0 0 0,4 12 0 0 0,-17-70 0 0 0,0 0 0 0 0,0-1 0 0 0,0 1 0 0 0,0 0 0 0 0,0 0 0 0 0,0 0 0 0 0,0 0 0 0 0,1 0 0 0 0,-1 0 0 0 0,0-1 0 0 0,0 1 0 0 0,0 0 0 0 0,0 0 0 0 0,0 0 0 0 0,0 0 0 0 0,0 0 0 0 0,0 0-1 0 0,1 0 1 0 0,-1 0 0 0 0,0 0 0 0 0,0 0 0 0 0,0-1 0 0 0,0 1 0 0 0,0 0 0 0 0,0 0 0 0 0,1 0 0 0 0,-1 0 0 0 0,0 0 0 0 0,0 0 0 0 0,0 0 0 0 0,0 0 0 0 0,1 0 0 0 0,-1 0 0 0 0,0 0 0 0 0,0 0 0 0 0,0 0 0 0 0,0 0 0 0 0,0 0 0 0 0,0 1 0 0 0,1-1 0 0 0,-1 0 0 0 0,0 0 0 0 0,0 0 0 0 0,0 0 0 0 0,0 0 0 0 0,0 0 0 0 0,0 0 0 0 0,1 0 0 0 0,-1 0 0 0 0,0 0 0 0 0,0 1 0 0 0,0-1 0 0 0,0 0 0 0 0,0 0 0 0 0,0 0 0 0 0,0 0 0 0 0,0 0 0 0 0,0 0 0 0 0,0 1 0 0 0,0-1 0 0 0,0 0 0 0 0,1 0 0 0 0,-1 0 0 0 0,4-12 2 0 0,-4 12-2 0 0,21-121 12 0 0,-9 34 7 0 0,-12 87-19 0 0,0 0 1 0 0,0-1 0 0 0,0 1-1 0 0,0-1 1 0 0,1 1 0 0 0,-1 0 0 0 0,0-1-1 0 0,0 1 1 0 0,0-1 0 0 0,1 1-1 0 0,-1 0 1 0 0,0-1 0 0 0,0 1 0 0 0,1 0-1 0 0,-1-1 1 0 0,0 1 0 0 0,1 0 0 0 0,-1-1-1 0 0,0 1 1 0 0,1 0 0 0 0,-1 0-1 0 0,0 0 1 0 0,1-1 0 0 0,-1 1 0 0 0,1 0-1 0 0,-1 0 1 0 0,1 0 0 0 0,-1 0-1 0 0,0 0 1 0 0,1 0 0 0 0,-1-1 0 0 0,1 1-1 0 0,-1 0 1 0 0,1 0 0 0 0,-1 1-1 0 0,1-1 1 0 0,-1 0 0 0 0,0 0 0 0 0,1 0-1 0 0,-1 0 1 0 0,1 0 0 0 0,-1 0-1 0 0,0 0 1 0 0,1 1 0 0 0,-1-1 0 0 0,1 1-1 0 0,19 11 7 0 0,24 27-7 0 0,-32-27 0 0 0,1 0 0 0 0,0-1 0 0 0,1 0 0 0 0,17 10 0 0 0,-26-19 0 0 0,-1 0 0 0 0,1 0 0 0 0,0 0 0 0 0,0 0 0 0 0,-1-1 0 0 0,1 0 0 0 0,0 0 0 0 0,0 0 0 0 0,0 0 0 0 0,0-1 0 0 0,1 0 0 0 0,-1 0 0 0 0,0 0 0 0 0,0-1 0 0 0,0 0 0 0 0,0 0 0 0 0,0 0 0 0 0,9-4 0 0 0,-3 0 0 0 0,0-1 0 0 0,0 0 0 0 0,0 0 0 0 0,-1-2 0 0 0,0 1 0 0 0,0-1 0 0 0,-1 0 0 0 0,15-18 0 0 0,-18 18 2 0 0,1 0-1 0 0,-1 0 1 0 0,-1-1-1 0 0,1 0 1 0 0,-1 0-1 0 0,-1 0 1 0 0,0 0-1 0 0,0-1 1 0 0,-1 0-1 0 0,4-19 1 0 0,-7 7 10 0 0,0 22-12 0 0,0 1 1 0 0,0-1-1 0 0,0 0 0 0 0,0 0 0 0 0,0 0 0 0 0,0 1 0 0 0,0-1 0 0 0,0 0 1 0 0,-1 0-1 0 0,1 0 0 0 0,0 0 0 0 0,0 0 0 0 0,0 1 0 0 0,0-1 1 0 0,-1 0-1 0 0,1 0 0 0 0,0 0 0 0 0,0 0 0 0 0,0 0 0 0 0,0 0 1 0 0,-1 0-1 0 0,1 0 0 0 0,0 1 0 0 0,0-1 0 0 0,0 0 0 0 0,-1 0 0 0 0,1 0 1 0 0,0 0-1 0 0,0 0 0 0 0,0 0 0 0 0,-1 0 0 0 0,1 0 0 0 0,0 0 1 0 0,0 0-1 0 0,-1-1 0 0 0,1 1 0 0 0,0 0 0 0 0,0 0 0 0 0,0 0 0 0 0,0 0 1 0 0,-1 0-1 0 0,1 0 0 0 0,0 0 0 0 0,0 0 0 0 0,0 0 0 0 0,0-1 1 0 0,-1 1-1 0 0,1 0 0 0 0,0 0 0 0 0,0 0 0 0 0,0 0 0 0 0,0-1 1 0 0,0 1-1 0 0,0 0 0 0 0,-1 0 0 0 0,1 0 0 0 0,0-1 0 0 0,0 1 0 0 0,0 0 1 0 0,0 0-1 0 0,0 0 0 0 0,0-1 0 0 0,0 1 0 0 0,0 0 0 0 0,0 0 1 0 0,-1 1-1 0 0,0 1 0 0 0,0 0 0 0 0,0 0 0 0 0,1 0 0 0 0,-1 0 0 0 0,1 0 0 0 0,-1 0 0 0 0,1 0 0 0 0,0 0 0 0 0,-1 0 0 0 0,1 0 0 0 0,0 0 0 0 0,1 0 0 0 0,-1 4 0 0 0,8 31 0 0 0,3-2 0 0 0,24 55 0 0 0,-3-13 0 0 0,-22-36 0 0 0,-9-40 0 0 0,-1 0 0 0 0,0 0 0 0 0,0 0 0 0 0,0 0 0 0 0,0 0 0 0 0,1 0 0 0 0,-1 0 0 0 0,0 0 0 0 0,-1 0 0 0 0,1 0 0 0 0,0 0 0 0 0,0 0 0 0 0,0 0 0 0 0,-1 0 0 0 0,1 0 0 0 0,0-1 0 0 0,-1 1 0 0 0,1 0 0 0 0,-1 0 0 0 0,1 0 0 0 0,-1 0 0 0 0,1 0 0 0 0,-1-1 0 0 0,0 1 0 0 0,1 0 0 0 0,-1 0 0 0 0,0-1 0 0 0,-1 2 0 0 0,1-1 0 0 0,-2 1 0 0 0,-1 1 0 0 0,1-1 0 0 0,0 0 0 0 0,0 0 0 0 0,-1-1 0 0 0,1 1 0 0 0,-1-1 0 0 0,0 1 0 0 0,1-1 0 0 0,-1 0 0 0 0,0-1 0 0 0,0 1 0 0 0,1 0 0 0 0,-1-1 0 0 0,0 0 0 0 0,0 0 0 0 0,-5-1 0 0 0,-2 0 0 0 0,0 0 0 0 0,0-1 0 0 0,0 0 0 0 0,-18-7 0 0 0,-25-16 0 0 0,13 3 0 0 0,57 30 0 0 0,11 6 0 0 0,0-1 0 0 0,1-1 0 0 0,45 12 0 0 0,-65-22 0 0 0,0 0 0 0 0,0-1 0 0 0,0 0 0 0 0,0 0 0 0 0,0 0 0 0 0,0-1 0 0 0,0-1 0 0 0,0 1 0 0 0,0-1 0 0 0,0 0 0 0 0,0-1 0 0 0,-1 0 0 0 0,1 0 0 0 0,0-1 0 0 0,-1 0 0 0 0,0 0 0 0 0,0-1 0 0 0,0 0 0 0 0,12-8 0 0 0,-11 5 0 0 0,0 1 0 0 0,-1-1 0 0 0,0-1 0 0 0,0 1 0 0 0,-1-1 0 0 0,0 0 0 0 0,0-1 0 0 0,-1 0 0 0 0,0 1 0 0 0,-1-2 0 0 0,0 1 0 0 0,0 0 0 0 0,-1-1 0 0 0,0 0 0 0 0,0 1 0 0 0,-1-1 0 0 0,0-13 0 0 0,-2 12 0 0 0,-3-2 0 0 0,3 13 0 0 0,0 0 0 0 0,-1 1 0 0 0,1-1 0 0 0,0 0 0 0 0,0 0 0 0 0,0 0 0 0 0,0 0 0 0 0,0 0 0 0 0,0 1 0 0 0,0-1 0 0 0,-1 0 0 0 0,1 0 0 0 0,0 0 0 0 0,0 0 0 0 0,0 0 0 0 0,0 0 0 0 0,0 0 0 0 0,-1 0 0 0 0,1 0 0 0 0,0 0 0 0 0,0 0 0 0 0,0 1 0 0 0,0-1 0 0 0,-1 0 0 0 0,1 0 0 0 0,0 0 0 0 0,0 0 0 0 0,0 0 0 0 0,-1 0 0 0 0,1 0 0 0 0,0-1 0 0 0,0 1 0 0 0,0 0 0 0 0,0 0 0 0 0,-1 0 0 0 0,1 0 0 0 0,0 0 0 0 0,0 0 0 0 0,0 0 0 0 0,0 0 0 0 0,0 0 0 0 0,-1 0 0 0 0,1 0 0 0 0,0-1 0 0 0,0 1 0 0 0,0 0 0 0 0,0 0 0 0 0,0 0 0 0 0,0 0 0 0 0,-1-1 0 0 0,-1 18 0 0 0,3-7 0 0 0,1 1 0 0 0,0-1 0 0 0,0 0 0 0 0,1 0 0 0 0,0 0 0 0 0,1 0 0 0 0,0-1 0 0 0,9 16 0 0 0,-10-21 0 0 0,-1 0 0 0 0,1 0 0 0 0,0 0 0 0 0,0 0 0 0 0,1-1 0 0 0,-1 1 0 0 0,1-1 0 0 0,0 0 0 0 0,0 0 0 0 0,0 0 0 0 0,0 0 0 0 0,0-1 0 0 0,1 0 0 0 0,-1 0 0 0 0,1 0 0 0 0,-1 0 0 0 0,1-1 0 0 0,0 1 0 0 0,0-1 0 0 0,-1-1 0 0 0,7 1 0 0 0,1-1 0 0 0,0 0 1 0 0,-1-1 0 0 0,1-1 0 0 0,-1 0 0 0 0,1 0 0 0 0,-1-1-1 0 0,0-1 1 0 0,0 0 0 0 0,0 0 0 0 0,-1-1 0 0 0,14-8 0 0 0,-18 8-1 0 0,1 1 1 0 0,-1-1 0 0 0,0 1 0 0 0,0-2-1 0 0,-1 1 1 0 0,0-1 0 0 0,0 0-1 0 0,0 0 1 0 0,0 0 0 0 0,-1 0 0 0 0,0-1-1 0 0,-1 0 1 0 0,1 0 0 0 0,-1 0 0 0 0,0 0-1 0 0,-1-1 1 0 0,0 1 0 0 0,2-12 0 0 0,-4 17 0 0 0,0 1 1 0 0,1-1 0 0 0,-1 0 0 0 0,0 1 0 0 0,0-1 0 0 0,0 0 0 0 0,0 1 0 0 0,0-1 0 0 0,-1 0-1 0 0,1 1 1 0 0,-1-1 0 0 0,1 0 0 0 0,-1 1 0 0 0,1-1 0 0 0,-1 1 0 0 0,-1-4 0 0 0,1 4-2 0 0,0 0 1 0 0,-1 0 0 0 0,1 1-1 0 0,0-1 1 0 0,-1 0-1 0 0,1 0 1 0 0,0 1 0 0 0,-1-1-1 0 0,1 0 1 0 0,-1 1 0 0 0,1 0-1 0 0,-1-1 1 0 0,1 1 0 0 0,-1 0-1 0 0,1 0 1 0 0,-1-1 0 0 0,1 1-1 0 0,-1 0 1 0 0,1 1-1 0 0,-1-1 1 0 0,1 0 0 0 0,-1 0-1 0 0,1 1 1 0 0,-1-1 0 0 0,1 1-1 0 0,-1-1 1 0 0,0 2 0 0 0,-22 18 13 0 0,19-15-14 0 0,1 0 0 0 0,0 1 0 0 0,0-1 0 0 0,1 1 0 0 0,0 0 0 0 0,0 0 0 0 0,0 0 0 0 0,1 1 0 0 0,0-1 0 0 0,0 1 0 0 0,1-1 0 0 0,-1 1 0 0 0,1 0 0 0 0,1-1 0 0 0,0 1 0 0 0,-1 0 0 0 0,2 0 0 0 0,1 12 0 0 0,2-8 0 0 0,-3-9 0 0 0,0-1 0 0 0,-1 1 0 0 0,1-1 0 0 0,0 1 0 0 0,-1-1 0 0 0,1 0 0 0 0,0 1 0 0 0,0-1 0 0 0,0 0 0 0 0,0 0 0 0 0,1 0 0 0 0,-1 0 0 0 0,0 0 0 0 0,0 0 0 0 0,1 0 0 0 0,-1 0 0 0 0,0 0 0 0 0,1-1 0 0 0,-1 1 0 0 0,1 0 0 0 0,-1-1 0 0 0,1 1 0 0 0,1-1 0 0 0,-1 0 0 0 0,0 0 0 0 0,0-1 0 0 0,0 1 0 0 0,-1-1 0 0 0,1 1 0 0 0,0-1 0 0 0,0 0 0 0 0,-1 0 0 0 0,1 0 0 0 0,-1 0 0 0 0,1 0 0 0 0,1-1 0 0 0,0-1 0 0 0,9-6 0 0 0,-1-1 0 0 0,0 0 1 0 0,-1 0-1 0 0,-1-1 0 0 0,1-1 1 0 0,-2 0-1 0 0,1 0 1 0 0,-2-1-1 0 0,0 0 0 0 0,0 0 1 0 0,-1 0-1 0 0,-1-1 0 0 0,5-19 1 0 0,4-22 2 0 0,-3 0 0 0 0,5-67 0 0 0,-11 79-1 0 0,-1-22 31 0 0,-21 115-9 0 0,13-27-23 0 0,2 0 0 0 0,0 0-1 0 0,1 0 1 0 0,2 0 0 0 0,0 0 0 0 0,1-1 0 0 0,2 1-1 0 0,5 22 1 0 0,1-7-1 0 0,2 0 0 0 0,2-1 0 0 0,33 66 0 0 0,-43-96 0 0 0,-1-1 0 0 0,1 1 0 0 0,0 0 0 0 0,1-1 0 0 0,0 0 0 0 0,0 0 0 0 0,0 0 0 0 0,1-1 0 0 0,-1 0 0 0 0,10 6 0 0 0,-12-9 0 0 0,0-1 0 0 0,0 1 0 0 0,1-1 0 0 0,-1 0 0 0 0,0 0 0 0 0,1-1 0 0 0,-1 1 0 0 0,1-1 0 0 0,-1 1 0 0 0,1-1 0 0 0,0 0 0 0 0,-1-1 0 0 0,1 1 0 0 0,-1 0 0 0 0,1-1 0 0 0,-1 0 0 0 0,0 0 0 0 0,1 0 0 0 0,-1 0 0 0 0,0-1 0 0 0,1 1 0 0 0,-1-1 0 0 0,5-3 0 0 0,0-1 3 0 0,0 0 1 0 0,-1 0-1 0 0,0 0 1 0 0,0-1-1 0 0,0 0 1 0 0,-1-1-1 0 0,0 1 1 0 0,0-1-1 0 0,-1-1 1 0 0,0 1-1 0 0,0-1 1 0 0,-1 1-1 0 0,0-1 1 0 0,-1 0-1 0 0,0-1 1 0 0,-1 1-1 0 0,1-1 1 0 0,-2 1-1 0 0,1-1 1 0 0,-1 1-1 0 0,-1-14 1 0 0,0 22 1 0 0,0-1-1 0 0,0 1 1 0 0,0 0 0 0 0,0 0 0 0 0,0 0 0 0 0,0-1-1 0 0,-1 1 1 0 0,1 0 0 0 0,0 0 0 0 0,-1 0-1 0 0,1-1 1 0 0,-1 1 0 0 0,1 0 0 0 0,-2-1-1 0 0,2 2-3 0 0,0-1 0 0 0,-1 1 0 0 0,1 0 0 0 0,0 0 0 0 0,-1-1 0 0 0,1 1 0 0 0,0 0 0 0 0,-1 0 0 0 0,1 0 0 0 0,-1 0 0 0 0,1-1 0 0 0,0 1 0 0 0,-1 0 0 0 0,1 0 0 0 0,-1 0 0 0 0,1 0 0 0 0,0 0 0 0 0,-1 0 0 0 0,1 0 0 0 0,-1 0 0 0 0,1 0 0 0 0,-1 0 0 0 0,1 0 0 0 0,0 0 0 0 0,-2 1 0 0 0,1 0-1 0 0,-1-1 1 0 0,1 1-1 0 0,0 0 1 0 0,-1 0-1 0 0,1 0 1 0 0,0 0-1 0 0,-1 0 1 0 0,1 0-1 0 0,0 0 1 0 0,0 1 0 0 0,0-1-1 0 0,0 0 1 0 0,0 1-1 0 0,0-1 1 0 0,-1 3-1 0 0,0 2 1 0 0,1 0 0 0 0,-1 0 0 0 0,1 0 0 0 0,0 0 0 0 0,0 1-1 0 0,1-1 1 0 0,0 0 0 0 0,0 0 0 0 0,0 1 0 0 0,1-1 0 0 0,0 0-1 0 0,0 0 1 0 0,0 0 0 0 0,1 1 0 0 0,0-2 0 0 0,0 1 0 0 0,1 0 0 0 0,0 0-1 0 0,0-1 1 0 0,0 1 0 0 0,0-1 0 0 0,1 0 0 0 0,0 0 0 0 0,0 0 0 0 0,0-1-1 0 0,1 0 1 0 0,0 1 0 0 0,0-1 0 0 0,0-1 0 0 0,0 1 0 0 0,0-1 0 0 0,1 0-1 0 0,-1 0 1 0 0,1 0 0 0 0,0-1 0 0 0,0 0 0 0 0,0 0 0 0 0,8 1 0 0 0,-4-3-1 0 0,0 0 0 0 0,0 0 1 0 0,0-1-1 0 0,0 0 1 0 0,0-1-1 0 0,0 0 0 0 0,0-1 1 0 0,-1 0-1 0 0,1-1 1 0 0,-1 1-1 0 0,0-2 0 0 0,0 1 1 0 0,0-1-1 0 0,0-1 1 0 0,10-9-1 0 0,-9 8 0 0 0,-1-1 1 0 0,-1 0 0 0 0,0 0-1 0 0,0-1 1 0 0,0 0-1 0 0,-1-1 1 0 0,-1 1 0 0 0,1-1-1 0 0,-2-1 1 0 0,1 1-1 0 0,-1-1 1 0 0,-1 0 0 0 0,4-13-1 0 0,-7 21 4 0 0,-1 0-1 0 0,1 1 1 0 0,-1-1-1 0 0,1 0 1 0 0,-1 0-1 0 0,0 0 1 0 0,0 0-1 0 0,0 0 1 0 0,0 0-1 0 0,-1 0 1 0 0,1 0-1 0 0,-1 1 1 0 0,0-1-1 0 0,0 0 1 0 0,0 0-1 0 0,0 0 1 0 0,0 1-1 0 0,0-1 1 0 0,-1 1-1 0 0,-1-3 1 0 0,1 3 12 0 0,-6-2 9 0 0,12 7-23 0 0,1 0-1 0 0,-1-1 1 0 0,1 0-1 0 0,-1 0 1 0 0,1 0 0 0 0,0-1-1 0 0,0 1 1 0 0,0-1 0 0 0,0 0-1 0 0,0-1 1 0 0,0 1-1 0 0,0-1 1 0 0,9 0 0 0 0,12-3 10 0 0,45-10 0 0 0,-58 11-4 0 0,-12 2-8 0 0,0 0 0 0 0,-1 0 0 0 0,1 0 1 0 0,-1-1-1 0 0,1 1 0 0 0,-1 0 1 0 0,1 0-1 0 0,0 0 0 0 0,-1 0 1 0 0,1 0-1 0 0,-1 0 0 0 0,1 0 1 0 0,0 0-1 0 0,-1 0 0 0 0,1 0 0 0 0,-1 1 1 0 0,1-1-1 0 0,0 0 0 0 0,-1 0 1 0 0,1 1-1 0 0,-1-1 0 0 0,1 0 1 0 0,-1 0-1 0 0,1 1 0 0 0,-1-1 0 0 0,1 1 1 0 0,-1-1-1 0 0,1 0 0 0 0,-1 1 1 0 0,0-1-1 0 0,1 1 0 0 0,-1-1 1 0 0,0 1-1 0 0,1-1 0 0 0,-1 1 1 0 0,0-1-1 0 0,0 1 0 0 0,1 0 0 0 0,-1-1 1 0 0,0 1-1 0 0,0-1 0 0 0,0 1 1 0 0,0 1-1 0 0,0-1 1 0 0,20 86 16 0 0,-16-64-14 0 0,1-1 1 0 0,0 0-1 0 0,2-1 0 0 0,9 22 1 0 0,-12-33 26 0 0,1 0 0 0 0,1-1 1 0 0,-1 0-1 0 0,1 0 1 0 0,12 12-1 0 0,-15-18-142 0 0,0 0 1 0 0,0 0 0 0 0,0 0-1 0 0,1-1 1 0 0,-1 0-1 0 0,1 0 1 0 0,-1 0-1 0 0,1 0 1 0 0,0 0 0 0 0,0-1-1 0 0,0 1 1 0 0,0-1-1 0 0,0 0 1 0 0,0 0-1 0 0,0-1 1 0 0,8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39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8536 0 0,'0'0'8'0'0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40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36 840 7432 0 0,'0'0'-48'0'0,"4"-3"-670"0"0,6-3 762 0 0,-1 0-1 0 0,0 0 0 0 0,0-1 1 0 0,-1 0-1 0 0,0-1 0 0 0,0 0 0 0 0,0-1 1 0 0,6-10-1 0 0,-1 1 114 0 0,-1 0 1 0 0,-2 0 0 0 0,14-30-1 0 0,-14 19 50 0 0,0 0-1 0 0,-2-1 0 0 0,-2 0 1 0 0,0 0-1 0 0,-2 0 0 0 0,0-46 1 0 0,-18-179 631 0 0,12 237-733 0 0,-1 0-1 0 0,-8-32 1 0 0,10 45-77 0 0,0 1 1 0 0,-1 0-1 0 0,0 0 0 0 0,0 0 0 0 0,0 0 0 0 0,0 0 1 0 0,-1 0-1 0 0,1 1 0 0 0,-1-1 0 0 0,0 1 0 0 0,0-1 0 0 0,0 1 1 0 0,0 0-1 0 0,-1 1 0 0 0,1-1 0 0 0,-6-3 0 0 0,7 6-14 0 0,0 1 0 0 0,1-1-1 0 0,-1 0 1 0 0,0 1 0 0 0,1-1-1 0 0,-1 1 1 0 0,0-1 0 0 0,1 1-1 0 0,-1 0 1 0 0,0 0-1 0 0,1 0 1 0 0,-1 0 0 0 0,1 0-1 0 0,0 0 1 0 0,-1 0 0 0 0,1 0-1 0 0,0 1 1 0 0,0-1 0 0 0,0 0-1 0 0,-2 4 1 0 0,-3 5 8 0 0,1 0 0 0 0,0 1 1 0 0,1-1-1 0 0,1 1 0 0 0,-1 0 0 0 0,2 0 0 0 0,-1 1 0 0 0,1-1 1 0 0,0 19-1 0 0,2-3 13 0 0,0-1 1 0 0,2 1-1 0 0,5 28 1 0 0,7 4 37 0 0,2-2 0 0 0,2 0-1 0 0,3 0 1 0 0,32 60 0 0 0,-2-28 247 0 0,-50-86-277 0 0,-3-5-14 0 0,-68-61 13 0 0,29 24-29 0 0,-95-98-113 0 0,135 136 93 0 0,0 0 1 0 0,-1 0 0 0 0,1 0 0 0 0,0 0-1 0 0,0 0 1 0 0,0 0 0 0 0,0-1 0 0 0,0 1 0 0 0,0 0-1 0 0,0-1 1 0 0,1 1 0 0 0,-1-1 0 0 0,0 1-1 0 0,1-1 1 0 0,-1 1 0 0 0,1-1 0 0 0,0 1-1 0 0,-1-1 1 0 0,1 1 0 0 0,0-1 0 0 0,0 0 0 0 0,0 1-1 0 0,0-1 1 0 0,0 1 0 0 0,0-1 0 0 0,1 0-1 0 0,-1 1 1 0 0,0-1 0 0 0,1 1 0 0 0,-1-1-1 0 0,1 1 1 0 0,0-1 0 0 0,-1 1 0 0 0,1 0 0 0 0,0-1-1 0 0,0 1 1 0 0,0 0 0 0 0,0-1 0 0 0,0 1-1 0 0,0 0 1 0 0,3-2 0 0 0,3-3 2 0 0,1 0 0 0 0,-1 0 1 0 0,1 1-1 0 0,0 0 0 0 0,13-6 1 0 0,26-11-2 0 0,-10 6 3 0 0,-2-2 1 0 0,34-23-1 0 0,-59 34 3 0 0,-1 0 0 0 0,0 0 0 0 0,0-1 0 0 0,-1 0 0 0 0,0 0 0 0 0,0-1 0 0 0,-1-1-1 0 0,0 1 1 0 0,0-1 0 0 0,-1 0 0 0 0,6-15 0 0 0,-11 21 1 0 0,0 1 0 0 0,0-1-1 0 0,0 1 1 0 0,0-1 0 0 0,-1 0 0 0 0,0 1-1 0 0,0-1 1 0 0,0 0 0 0 0,0 0 0 0 0,-1 1 0 0 0,1-1-1 0 0,-3-6 1 0 0,3 8 0 0 0,-1 1 0 0 0,1-1 0 0 0,-1 0 0 0 0,1 0 0 0 0,-1 0 0 0 0,0 1 0 0 0,0-1 0 0 0,0 1 0 0 0,0-1 0 0 0,0 0 1 0 0,0 1-1 0 0,-1 0 0 0 0,1-1 0 0 0,0 1 0 0 0,-1 0 0 0 0,1 0 0 0 0,-1-1 0 0 0,1 1 0 0 0,-1 0 0 0 0,0 1 0 0 0,1-1 0 0 0,-1 0 0 0 0,-3-1 0 0 0,4 2-1 0 0,0 1 1 0 0,0-1-1 0 0,0 0 1 0 0,0 1-1 0 0,0-1 1 0 0,0 1-1 0 0,0-1 1 0 0,0 1-1 0 0,0-1 1 0 0,0 1-1 0 0,0-1 1 0 0,1 1-1 0 0,-1 0 1 0 0,0-1-1 0 0,1 1 1 0 0,-1 0-1 0 0,0 0 1 0 0,1 0-1 0 0,-1 0 1 0 0,1-1-1 0 0,-1 3 1 0 0,-11 20 14 0 0,6-1 1 0 0,0 0-1 0 0,1 0 1 0 0,2 0 0 0 0,0 1-1 0 0,1-1 1 0 0,2 29-1 0 0,2-9 44 0 0,2-1-1 0 0,13 64 1 0 0,10-25 55 0 0,-19-60-44 0 0,-1 0 0 0 0,6 29 0 0 0,-7-27 65 0 0,-6-21-122 0 0,0 0 0 0 0,0-1-1 0 0,1 1 1 0 0,-1 0 0 0 0,0 0 0 0 0,1-1-1 0 0,-1 1 1 0 0,0 0 0 0 0,1-1-1 0 0,-1 1 1 0 0,1-1 0 0 0,-1 1 0 0 0,1 0-1 0 0,0-1 1 0 0,-1 1 0 0 0,1-1 0 0 0,-1 0-1 0 0,1 1 1 0 0,0-1 0 0 0,-1 1 0 0 0,1-1-1 0 0,0 0 1 0 0,-1 0 0 0 0,1 1 0 0 0,1-1-1 0 0,0-3 17 0 0,0 1-1 0 0,0-1 0 0 0,-1 0 1 0 0,1 0-1 0 0,0 0 0 0 0,-1 0 1 0 0,0 0-1 0 0,0 0 0 0 0,0 0 1 0 0,1-4-1 0 0,6-51 168 0 0,-7 47-135 0 0,0 0 0 0 0,1 0-1 0 0,0-1 1 0 0,1 1 0 0 0,7-19 0 0 0,-10 29-54 0 0,1 0 1 0 0,-1 0-1 0 0,1 0 1 0 0,-1 0 0 0 0,1 0-1 0 0,0 0 1 0 0,-1 1-1 0 0,1-1 1 0 0,0 0-1 0 0,0 0 1 0 0,0 1-1 0 0,-1-1 1 0 0,1 0-1 0 0,0 1 1 0 0,0-1-1 0 0,0 1 1 0 0,0-1-1 0 0,0 1 1 0 0,0 0 0 0 0,0-1-1 0 0,0 1 1 0 0,0 0-1 0 0,0 0 1 0 0,0-1-1 0 0,0 1 1 0 0,1 0-1 0 0,-1 0 1 0 0,0 0-1 0 0,0 1 1 0 0,0-1-1 0 0,0 0 1 0 0,0 0-1 0 0,0 0 1 0 0,0 1-1 0 0,0-1 1 0 0,1 1 0 0 0,4 2-1 0 0,-1 0 0 0 0,1 0 0 0 0,-1 0 1 0 0,10 8-1 0 0,-10-6 12 0 0,24 17-5 0 0,59 42 29 0 0,-77-56-32 0 0,2-1 0 0 0,-1-1 0 0 0,0 0 1 0 0,1-1-1 0 0,22 7 0 0 0,-29-11-2 0 0,1 0-1 0 0,0-1 1 0 0,-1 1 0 0 0,1-1-1 0 0,0-1 1 0 0,-1 1-1 0 0,1-1 1 0 0,0 0-1 0 0,-1-1 1 0 0,1 0 0 0 0,-1 0-1 0 0,0 0 1 0 0,1 0-1 0 0,-1-1 1 0 0,0 0-1 0 0,0-1 1 0 0,-1 1 0 0 0,1-1-1 0 0,-1 0 1 0 0,0-1-1 0 0,0 1 1 0 0,0-1-1 0 0,7-10 1 0 0,-5 7 9 0 0,0-1 0 0 0,-1 0-1 0 0,-1 0 1 0 0,1-1 0 0 0,-1 1 0 0 0,-1-1 0 0 0,0 0 0 0 0,0 0-1 0 0,-1-1 1 0 0,-1 1 0 0 0,1-1 0 0 0,-2 0 0 0 0,1 1-1 0 0,-1-14 1 0 0,-1 21-7 0 0,0 0 0 0 0,-1 0 1 0 0,1 0-1 0 0,-1 0 0 0 0,0 0 0 0 0,1 0 0 0 0,-1 0 0 0 0,-1 0 0 0 0,-1-4 1 0 0,2 4 49 0 0,-3 1-4 0 0,1 1-50 0 0,-1-1 1 0 0,-1 0 0 0 0,1 1 0 0 0,0 0-1 0 0,0 0 1 0 0,0 0 0 0 0,-1 1 0 0 0,1-1-1 0 0,0 1 1 0 0,-1 0 0 0 0,1 0 0 0 0,0 0-1 0 0,-1 1 1 0 0,1 0 0 0 0,0 0 0 0 0,0 0 0 0 0,0 0-1 0 0,-1 1 1 0 0,1-1 0 0 0,1 1 0 0 0,-1 0-1 0 0,-7 5 1 0 0,8-5-6 0 0,0 0 0 0 0,0 1 1 0 0,0-1-1 0 0,0 1 0 0 0,0 0 0 0 0,1 0 0 0 0,-1 0 0 0 0,1 0 0 0 0,0 0 1 0 0,0 1-1 0 0,0-1 0 0 0,0 0 0 0 0,1 1 0 0 0,-1 0 0 0 0,1-1 1 0 0,0 1-1 0 0,0 0 0 0 0,1 0 0 0 0,-1 0 0 0 0,1-1 0 0 0,-1 1 0 0 0,1 0 1 0 0,0 0-1 0 0,1 0 0 0 0,-1 0 0 0 0,3 7 0 0 0,-1-4-1 0 0,0 1-1 0 0,1-1 0 0 0,0 0 0 0 0,0-1 1 0 0,1 1-1 0 0,0-1 0 0 0,0 1 1 0 0,0-1-1 0 0,1 0 0 0 0,0 0 1 0 0,0-1-1 0 0,1 0 0 0 0,6 6 1 0 0,8 3 1 0 0,0-1 1 0 0,40 19 0 0 0,3 2 6 0 0,-45-21-1944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41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6824 0 0,'0'0'1718'0'0,"5"4"-1531"0"0,15 14-60 0 0,-1 1-1 0 0,0 0 1 0 0,-1 2-1 0 0,-2 0 1 0 0,0 1-1 0 0,-1 0 1 0 0,-1 1-1 0 0,11 26 1 0 0,5 38 517 0 0,-29-85-1891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41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7024 0 0,'0'13'369'0'0,"2"2"-255"0"0,0 0 0 0 0,1-1-1 0 0,1 1 1 0 0,0-1 0 0 0,1 0 0 0 0,1 0 0 0 0,0 0-1 0 0,12 20 1 0 0,18 42 758 0 0,-32-64-1851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1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0 594 6728 0 0,'0'0'1813'0'0,"3"-6"-1553"0"0,30-51 107 0 0,-17 33-255 0 0,-2-1 1 0 0,11-28-1 0 0,-14 22-29 0 0,-1 0 1 0 0,-1-1-1 0 0,7-62 0 0 0,-14 73-52 0 0,0 0 0 0 0,-2-1-1 0 0,-1 1 1 0 0,0 0 0 0 0,-2 0-1 0 0,0 0 1 0 0,-7-22 0 0 0,9 39-16 0 0,-1-1 0 0 0,0 0 0 0 0,0 0 0 0 0,0 0 0 0 0,-5-7 1 0 0,6 11-9 0 0,0 0 1 0 0,0 0-1 0 0,0 0 1 0 0,0 0 0 0 0,0 0-1 0 0,0 0 1 0 0,0 0-1 0 0,0 0 1 0 0,0 1 0 0 0,-1-1-1 0 0,1 0 1 0 0,0 1-1 0 0,-1-1 1 0 0,1 1 0 0 0,0 0-1 0 0,-1-1 1 0 0,1 1-1 0 0,0 0 1 0 0,-1 0 0 0 0,1 0-1 0 0,-1 0 1 0 0,1 0-1 0 0,-2 0 1 0 0,2 0-5 0 0,0 1 0 0 0,0-1 0 0 0,1 0 0 0 0,-1 1 0 0 0,0-1-1 0 0,0 1 1 0 0,0-1 0 0 0,0 1 0 0 0,1 0 0 0 0,-1-1 0 0 0,0 1 0 0 0,1 0 0 0 0,-1-1 0 0 0,0 1 0 0 0,1 0 0 0 0,-1 0 0 0 0,1 0-1 0 0,-1-1 1 0 0,1 1 0 0 0,-1 0 0 0 0,1 0 0 0 0,-1 1 0 0 0,-5 21 21 0 0,2 0-13 0 0,2 1 0 0 0,0-1 0 0 0,1 1 0 0 0,2 0 0 0 0,0-1 0 0 0,2 1 0 0 0,7 35 0 0 0,9 13 34 0 0,30 72 0 0 0,-22-70 9 0 0,-13-42 114 0 0,-14-31-163 0 0,0-1-1 0 0,0 0 0 0 0,0 0 1 0 0,1 0-1 0 0,-1 1 1 0 0,0-1-1 0 0,0 0 1 0 0,0 0-1 0 0,0 0 1 0 0,1 0-1 0 0,-1 1 1 0 0,0-1-1 0 0,0 0 0 0 0,0 0 1 0 0,0 0-1 0 0,1 0 1 0 0,-1 0-1 0 0,0 0 1 0 0,0 0-1 0 0,1 0 1 0 0,-1 1-1 0 0,0-1 1 0 0,0 0-1 0 0,0 0 1 0 0,1 0-1 0 0,-1 0 0 0 0,0 0 1 0 0,0 0-1 0 0,1 0 1 0 0,-1 0-1 0 0,0 0 1 0 0,0-1-1 0 0,1 1 1 0 0,-1 0-1 0 0,0 0 1 0 0,0 0-1 0 0,1 0 1 0 0,6-17 57 0 0,-2-11 13 0 0,2-44 0 0 0,-4 41-14 0 0,6-35 0 0 0,-7 56-42 0 0,1 1 0 0 0,0-1 0 0 0,0 1 0 0 0,0 0 0 0 0,2 0 0 0 0,-1 0 0 0 0,11-15 0 0 0,-14 22-11 0 0,0 1 0 0 0,0-1 0 0 0,1 0 1 0 0,-1 0-1 0 0,1 1 0 0 0,-1-1 0 0 0,1 0 1 0 0,-1 1-1 0 0,1 0 0 0 0,0-1 1 0 0,0 1-1 0 0,0 0 0 0 0,0 0 0 0 0,0 0 1 0 0,0 0-1 0 0,0 0 0 0 0,0 1 0 0 0,0-1 1 0 0,0 0-1 0 0,1 1 0 0 0,-1 0 0 0 0,0-1 1 0 0,0 1-1 0 0,0 0 0 0 0,1 0 0 0 0,-1 1 1 0 0,0-1-1 0 0,0 0 0 0 0,0 1 0 0 0,1-1 1 0 0,-1 1-1 0 0,0 0 0 0 0,0-1 1 0 0,0 1-1 0 0,3 2 0 0 0,0 1-2 0 0,0-1-1 0 0,-1 1 1 0 0,0-1-1 0 0,0 1 1 0 0,0 0-1 0 0,-1 1 1 0 0,1-1-1 0 0,-1 1 1 0 0,0-1-1 0 0,0 1 1 0 0,0 0-1 0 0,2 9 1 0 0,-2-6-2 0 0,0 0 0 0 0,-1 0 0 0 0,0 0 0 0 0,-1 0 0 0 0,0 1 0 0 0,0-1-1 0 0,-1 0 1 0 0,0 1 0 0 0,0-1 0 0 0,-1 0 0 0 0,0 1 0 0 0,-3 8 0 0 0,3-12-3 0 0,0-1 0 0 0,-1 1 0 0 0,0-1 1 0 0,0 0-1 0 0,0 0 0 0 0,-1 0 0 0 0,1 0 0 0 0,-1 0 0 0 0,0 0 0 0 0,0-1 1 0 0,0 1-1 0 0,-1-1 0 0 0,1 0 0 0 0,-1 0 0 0 0,0 0 0 0 0,1-1 0 0 0,-1 1 1 0 0,-1-1-1 0 0,1 0 0 0 0,0 0 0 0 0,0 0 0 0 0,-8 1 0 0 0,4 0 2 0 0,0-1-1 0 0,1-1 1 0 0,-1 0-1 0 0,0 0 0 0 0,0 0 1 0 0,0-1-1 0 0,0 0 1 0 0,0 0-1 0 0,0-1 1 0 0,0 0-1 0 0,0-1 0 0 0,1 0 1 0 0,-1 0-1 0 0,1 0 1 0 0,-1-1-1 0 0,-13-7 1 0 0,18 7 3 0 0,3 3-6 0 0,0-1 0 0 0,0 1 0 0 0,0 0 0 0 0,0-1 0 0 0,-1 1 0 0 0,1 0 0 0 0,0 0 0 0 0,0-1 0 0 0,0 1 1 0 0,0 0-1 0 0,0-1 0 0 0,0 1 0 0 0,0 0 0 0 0,0-1 0 0 0,0 1 0 0 0,0 0 0 0 0,0-1 0 0 0,0 1 0 0 0,1 0 0 0 0,-1-1 0 0 0,0 1 0 0 0,0 0 0 0 0,0 0 0 0 0,0-1 0 0 0,0 1 0 0 0,1 0 0 0 0,-1-1 0 0 0,0 1 0 0 0,0 0 0 0 0,1 0 0 0 0,-1 0 0 0 0,0-1 0 0 0,0 1 0 0 0,1 0 0 0 0,-1 0 0 0 0,0 0 0 0 0,0-1 0 0 0,1 1 0 0 0,-1 0 0 0 0,0 0 0 0 0,1 0 0 0 0,-1 0 0 0 0,0 0 0 0 0,1 0 0 0 0,-1 0 0 0 0,0 0 0 0 0,1 0 0 0 0,-1 0 0 0 0,0 0 0 0 0,0 0 0 0 0,1 0 0 0 0,-1 0 0 0 0,0 0 0 0 0,1 0 0 0 0,-1 0 0 0 0,0 0 0 0 0,1 0 0 0 0,-1 1 1 0 0,0-1-1 0 0,1 0 0 0 0,-1 0 0 0 0,0 0 0 0 0,0 0 0 0 0,1 1 0 0 0,-1-1 0 0 0,83 22 1 0 0,-58-14 0 0 0,1-1 1 0 0,33 4-1 0 0,-50-10-1 0 0,0-1 1 0 0,0 1-1 0 0,1-2 0 0 0,-1 1 1 0 0,0-1-1 0 0,0-1 1 0 0,-1 1-1 0 0,1-2 0 0 0,0 1 1 0 0,14-7-1 0 0,-20 7 1 0 0,1 0 0 0 0,0 0 1 0 0,-1 0-1 0 0,1-1 0 0 0,-1 1 0 0 0,0-1 1 0 0,0 0-1 0 0,0 0 0 0 0,0 0 0 0 0,-1-1 1 0 0,1 1-1 0 0,-1-1 0 0 0,0 1 0 0 0,0-1 1 0 0,0 0-1 0 0,3-8 0 0 0,-2 3 6 0 0,-1-1 0 0 0,0 0 0 0 0,0 0 0 0 0,-1-1 0 0 0,-1-15 0 0 0,0 25-7 0 0,0 0 1 0 0,0 1 0 0 0,0-1-1 0 0,0 0 1 0 0,0 0 0 0 0,-1 1-1 0 0,1-1 1 0 0,0 0-1 0 0,-1 0 1 0 0,1 1 0 0 0,0-1-1 0 0,-1 1 1 0 0,1-1 0 0 0,-1 0-1 0 0,1 1 1 0 0,-1-1 0 0 0,1 1-1 0 0,-1-1 1 0 0,1 1 0 0 0,-1-1-1 0 0,0 1 1 0 0,1-1 0 0 0,-1 1-1 0 0,0 0 1 0 0,1-1-1 0 0,-1 1 1 0 0,0 0 0 0 0,0 0-1 0 0,1 0 1 0 0,-1-1 0 0 0,0 1-1 0 0,0 0 1 0 0,1 0 0 0 0,-1 0-1 0 0,0 0 1 0 0,0 0 0 0 0,1 0-1 0 0,-1 0 1 0 0,0 1 0 0 0,-1-1-1 0 0,0 0 2 0 0,0 1 0 0 0,0-1 0 0 0,1 0 1 0 0,-1 1-1 0 0,0 0 0 0 0,0-1 0 0 0,0 1 0 0 0,1 0 0 0 0,-1 0 0 0 0,0 0 0 0 0,1 0 0 0 0,-1 0 0 0 0,1 0 0 0 0,-1 0 0 0 0,1 1 0 0 0,0-1 1 0 0,-2 2-1 0 0,0 5-1 0 0,0 0 0 0 0,0 0 0 0 0,1 1 1 0 0,0-1-1 0 0,0 1 0 0 0,1-1 1 0 0,0 1-1 0 0,1-1 0 0 0,0 1 0 0 0,0 0 1 0 0,1-1-1 0 0,0 1 0 0 0,4 13 1 0 0,-4-16-1 0 0,1-1 0 0 0,0 1 0 0 0,0 0 0 0 0,0-1 0 0 0,1 0-1 0 0,0 1 1 0 0,0-1 0 0 0,0 0 0 0 0,7 7 0 0 0,-8-9 0 0 0,1-1-1 0 0,0 1 0 0 0,-1-1 0 0 0,1 0 1 0 0,0 0-1 0 0,0 0 0 0 0,1-1 0 0 0,-1 1 1 0 0,0-1-1 0 0,0 0 0 0 0,1 1 0 0 0,-1-1 0 0 0,1-1 1 0 0,-1 1-1 0 0,1 0 0 0 0,-1-1 0 0 0,5 0 1 0 0,-4 0-1 0 0,-1-1 0 0 0,1 1 0 0 0,0-1 0 0 0,-1 0 0 0 0,1 0 0 0 0,0-1 0 0 0,-1 1 0 0 0,0-1 0 0 0,1 1 0 0 0,-1-1 0 0 0,0 0 0 0 0,0 0 0 0 0,0-1 0 0 0,0 1 0 0 0,0-1 0 0 0,0 1 0 0 0,-1-1 0 0 0,1 0 0 0 0,-1 0 0 0 0,0 0 0 0 0,0 0 0 0 0,0-1 0 0 0,2-3 0 0 0,2-5 0 0 0,-1 0 0 0 0,0-1 0 0 0,0 0 0 0 0,4-26 0 0 0,-1-1 0 0 0,-7 49 0 0 0,0-1 0 0 0,0 0 0 0 0,1 0 0 0 0,0 1 0 0 0,1-1 0 0 0,-1-1 0 0 0,1 1 0 0 0,1 0 0 0 0,0-1 0 0 0,0 1 0 0 0,0-1 0 0 0,1 0 0 0 0,0-1 0 0 0,0 1 0 0 0,1-1 0 0 0,0 0 0 0 0,0 0 0 0 0,0-1 0 0 0,8 5 0 0 0,-11-8 0 0 0,1 0 1 0 0,-1 0 0 0 0,0-1 0 0 0,1 0 0 0 0,0 1 0 0 0,-1-1 0 0 0,1-1-1 0 0,-1 1 1 0 0,1 0 0 0 0,0-1 0 0 0,0 0 0 0 0,-1 0 0 0 0,1 0 0 0 0,0 0-1 0 0,-1-1 1 0 0,1 1 0 0 0,0-1 0 0 0,-1 0 0 0 0,1 0 0 0 0,4-2 0 0 0,-1-1 0 0 0,0-1 1 0 0,0 1 0 0 0,0-2 0 0 0,-1 1 0 0 0,1-1 0 0 0,-1 0-1 0 0,-1 0 1 0 0,1 0 0 0 0,-1-1 0 0 0,0 0 0 0 0,5-10 0 0 0,-8 13 4 0 0,-4 31-5 0 0,1 1-1 0 0,1 0 0 0 0,2-1 0 0 0,1 1 0 0 0,11 51 1 0 0,-6-35-1 0 0,-3-19 2 0 0,-2 1 1 0 0,-1 0-1 0 0,-1 28 1 0 0,-1-46-2 0 0,-1 0-1 0 0,0 0 1 0 0,0 0 0 0 0,0 0 0 0 0,-1 0 0 0 0,0-1 0 0 0,-1 1 0 0 0,1-1 0 0 0,-2 1 0 0 0,1-1 0 0 0,-1 0 0 0 0,0 0 0 0 0,0 0 0 0 0,-9 9 0 0 0,11-14 2 0 0,0 0 0 0 0,0 1 0 0 0,0-1 0 0 0,0 0 0 0 0,-1-1 0 0 0,1 1 0 0 0,-1 0 0 0 0,1-1 0 0 0,-1 1 0 0 0,0-1 0 0 0,0 0 0 0 0,0 0 0 0 0,0 0 0 0 0,0 0 0 0 0,0 0 0 0 0,0-1 0 0 0,0 1 0 0 0,0-1 0 0 0,0 0 0 0 0,0 0 0 0 0,0 0 0 0 0,0 0 0 0 0,0 0 0 0 0,0-1 0 0 0,0 0 0 0 0,0 1 0 0 0,0-1 0 0 0,0 0 0 0 0,0-1 0 0 0,1 1 0 0 0,-1 0 0 0 0,0-1 1 0 0,1 1-1 0 0,-1-1 0 0 0,1 0 0 0 0,-1 0 0 0 0,1 0 0 0 0,0 0 0 0 0,0 0 0 0 0,0-1 0 0 0,0 1 0 0 0,0-1 0 0 0,0 1 0 0 0,1-1 0 0 0,-1 0 0 0 0,1 1 0 0 0,-2-6 0 0 0,0 0 2 0 0,0 0 1 0 0,0 0-1 0 0,1-1 1 0 0,0 1-1 0 0,0 0 0 0 0,1-1 1 0 0,0 1-1 0 0,0-1 1 0 0,1 1-1 0 0,1-1 0 0 0,-1 1 1 0 0,1-1-1 0 0,0 1 1 0 0,1-1-1 0 0,0 1 0 0 0,1 0 1 0 0,0 0-1 0 0,0 0 1 0 0,0 0-1 0 0,1 0 1 0 0,0 1-1 0 0,8-11 0 0 0,9-9 13 0 0,1 1 0 0 0,2 1 0 0 0,1 1-1 0 0,38-29 1 0 0,-33 28 8 0 0,50-53-1 0 0,-78 76-22 0 0,0 0 0 0 0,0 0-1 0 0,0-1 1 0 0,0 1 0 0 0,-1-1 0 0 0,1 1 0 0 0,-1-1 0 0 0,0 0-1 0 0,0 1 1 0 0,0-1 0 0 0,0 0 0 0 0,0 0 0 0 0,0 0-1 0 0,-1 0 1 0 0,1 0 0 0 0,-1-3 0 0 0,-2 7 10 0 0,1 0-12 0 0,0-1-1 0 0,0 1 0 0 0,1-1 1 0 0,-1 1-1 0 0,0-1 0 0 0,0 1 0 0 0,1 0 1 0 0,-1-1-1 0 0,0 1 0 0 0,1 0 1 0 0,-1 0-1 0 0,0 0 0 0 0,1-1 1 0 0,-1 1-1 0 0,1 0 0 0 0,-1 0 1 0 0,1 0-1 0 0,0 0 0 0 0,-1 0 0 0 0,1 0 1 0 0,0 0-1 0 0,0 0 0 0 0,0 0 1 0 0,0 0-1 0 0,0 0 0 0 0,0 0 1 0 0,0 2-1 0 0,0-1 1 0 0,-1 2-1 0 0,1 0 0 0 0,-1-1 0 0 0,1 0 0 0 0,-1 0 0 0 0,1 1 0 0 0,0-1 0 0 0,0 0 0 0 0,0 0 0 0 0,1 1 0 0 0,-1-1 0 0 0,1 0 0 0 0,0 0 0 0 0,0 0 0 0 0,0 1 0 0 0,0-1 0 0 0,0 0 0 0 0,1 0 0 0 0,-1-1 0 0 0,1 1 0 0 0,0 0 0 0 0,0 0 0 0 0,0-1 0 0 0,0 1 0 0 0,0-1 0 0 0,4 3 0 0 0,19 16 5 0 0,-21-20-2 0 0,-3-1-2 0 0,1 1 0 0 0,-1-1 0 0 0,1 1 0 0 0,-1-1 0 0 0,1 0 1 0 0,-1 0-1 0 0,1 0 0 0 0,-1 0 0 0 0,1 0 0 0 0,-1 0 1 0 0,1 0-1 0 0,-1 0 0 0 0,1-1 0 0 0,-1 1 0 0 0,1 0 0 0 0,-1-1 1 0 0,1 1-1 0 0,-1-1 0 0 0,1 0 0 0 0,-1 0 0 0 0,0 1 0 0 0,0-1 1 0 0,1 0-1 0 0,-1 0 0 0 0,2-2 0 0 0,26-29 45 0 0,-25 28-33 0 0,2-10 31 0 0,5-7 37 0 0,-11 21-78 0 0,1 0 0 0 0,-1-1 1 0 0,0 1-1 0 0,1 0 0 0 0,-1 0 1 0 0,0-1-1 0 0,1 1 0 0 0,-1 0 0 0 0,0 0 1 0 0,1 0-1 0 0,-1 0 0 0 0,1-1 0 0 0,-1 1 1 0 0,0 0-1 0 0,1 0 0 0 0,-1 0 1 0 0,1 0-1 0 0,-1 0 0 0 0,0 0 0 0 0,1 0 1 0 0,-1 0-1 0 0,1 0 0 0 0,-1 0 0 0 0,0 0 1 0 0,1 1-1 0 0,-1-1 0 0 0,1 0 1 0 0,-1 0-1 0 0,0 0 0 0 0,1 0 0 0 0,-1 1 1 0 0,0-1-1 0 0,1 0 0 0 0,-1 0 0 0 0,0 1 1 0 0,1-1-1 0 0,-1 0 0 0 0,0 1 1 0 0,0-1-1 0 0,1 0 0 0 0,-1 1 0 0 0,0-1 1 0 0,0 0-1 0 0,0 1 0 0 0,1-1 0 0 0,-1 0 1 0 0,0 1-1 0 0,0 0 0 0 0,2 2 1 0 0,1 0 0 0 0,-1 1-1 0 0,1-1 1 0 0,0 0 0 0 0,0-1 0 0 0,0 1-1 0 0,0 0 1 0 0,1-1 0 0 0,-1 1 0 0 0,1-1-1 0 0,-1 0 1 0 0,8 2 0 0 0,-9-3 0 0 0,1-1 0 0 0,-1 1 0 0 0,0-1 0 0 0,1 0 0 0 0,-1 0 0 0 0,0 0 0 0 0,1 0 0 0 0,-1 0 0 0 0,0 0 1 0 0,1-1-1 0 0,-1 1 0 0 0,0-1 0 0 0,0 0 0 0 0,1 1 0 0 0,-1-1 0 0 0,0 0 0 0 0,0 0 0 0 0,0-1 0 0 0,0 1 0 0 0,0 0 1 0 0,0-1-1 0 0,-1 1 0 0 0,1-1 0 0 0,0 1 0 0 0,1-3 0 0 0,2-1 28 0 0,-1-1 1 0 0,0 1-1 0 0,-1-1 0 0 0,1 0 1 0 0,-1 0-1 0 0,0 0 0 0 0,0 0 1 0 0,-1 0-1 0 0,0 0 0 0 0,0-1 1 0 0,-1 1-1 0 0,1-1 1 0 0,-1 0-1 0 0,0-12 0 0 0,0 20-22 0 0,9 4-2 0 0,-1 2-7 0 0,1-1 0 0 0,0-1 1 0 0,0 0-1 0 0,1 0 1 0 0,-1-1-1 0 0,17 5 1 0 0,-21-8-2 0 0,-1-1 1 0 0,0 1-1 0 0,1-1 0 0 0,-1 0 1 0 0,0 0-1 0 0,1-1 1 0 0,-1 0-1 0 0,0 0 1 0 0,0 0-1 0 0,1 0 1 0 0,-1-1-1 0 0,6-2 1 0 0,-2-1 6 0 0,-1-1 1 0 0,1 0-1 0 0,-1 0 1 0 0,0-1-1 0 0,-1 1 1 0 0,1-2-1 0 0,-2 1 0 0 0,1-1 1 0 0,-1 0-1 0 0,0-1 1 0 0,0 1-1 0 0,6-15 1 0 0,-11 21 55 0 0,-1 38-38 0 0,0-6-21 0 0,6 48 0 0 0,-5-69-3 0 0,1 0-1 0 0,-1-1 1 0 0,2 1 0 0 0,0-1-1 0 0,0 0 1 0 0,0 1-1 0 0,1-1 1 0 0,0-1-1 0 0,0 1 1 0 0,9 11 0 0 0,-10-16 0 0 0,-1 0 0 0 0,1 0 0 0 0,0 0 1 0 0,0 0-1 0 0,0 0 0 0 0,0 0 1 0 0,0-1-1 0 0,1 1 0 0 0,-1-1 1 0 0,1 0-1 0 0,-1 0 0 0 0,1 0 1 0 0,0-1-1 0 0,0 1 0 0 0,6 0 0 0 0,-8-2 2 0 0,0 0-1 0 0,0 0 0 0 0,0 0 0 0 0,0-1 0 0 0,0 1 0 0 0,0 0 0 0 0,-1-1 0 0 0,1 0 0 0 0,0 1 0 0 0,0-1 0 0 0,-1 0 0 0 0,1 0 0 0 0,0 0 0 0 0,-1 0 0 0 0,1 0 0 0 0,-1-1 1 0 0,1 1-1 0 0,-1 0 0 0 0,0-1 0 0 0,1 1 0 0 0,-1-1 0 0 0,2-2 0 0 0,1-3 5 0 0,-1 0 0 0 0,1-1-1 0 0,-2 1 1 0 0,1-1 0 0 0,-1 0 0 0 0,0 1 0 0 0,0-1 0 0 0,-1 0 0 0 0,0 0 0 0 0,0 0-1 0 0,-1-15 1 0 0,-1 16 4 0 0,-1-1 1 0 0,1 1-1 0 0,-1 0 0 0 0,0 0 0 0 0,-1 0 1 0 0,0 0-1 0 0,0 0 0 0 0,0 1 0 0 0,-7-10 1 0 0,7 12-6 0 0,0 0 1 0 0,0 0 0 0 0,-1 0-1 0 0,1 0 1 0 0,-1 1 0 0 0,0-1-1 0 0,0 1 1 0 0,0 0-1 0 0,0 0 1 0 0,-1 1 0 0 0,1-1-1 0 0,-1 1 1 0 0,1 0 0 0 0,-1 0-1 0 0,-5-1 1 0 0,-3 2 6 0 0,2 6-3 0 0,6 7-4 0 0,5-9-6 0 0,0 0 0 0 0,0 1 0 0 0,0-1 0 0 0,1 0 1 0 0,0 0-1 0 0,0 0 0 0 0,0 0 0 0 0,0 0 0 0 0,0 0 0 0 0,0 0 0 0 0,1 0 0 0 0,0 0 0 0 0,-1 0 0 0 0,1-1 0 0 0,0 1 0 0 0,0-1 0 0 0,1 1 0 0 0,-1-1 0 0 0,0 0 0 0 0,1 0 1 0 0,-1 0-1 0 0,1 0 0 0 0,0 0 0 0 0,0-1 0 0 0,5 3 0 0 0,0 0 0 0 0,-1 0 0 0 0,2-1 0 0 0,-1 0 0 0 0,0 0 0 0 0,1-1 0 0 0,-1 0 0 0 0,1-1 0 0 0,13 1 0 0 0,-17-2 1 0 0,0-1 1 0 0,1 1 0 0 0,-1-1 0 0 0,0 0-1 0 0,0-1 1 0 0,0 1 0 0 0,0-1 0 0 0,-1 0 0 0 0,1 0-1 0 0,0-1 1 0 0,-1 1 0 0 0,1-1 0 0 0,-1 0-1 0 0,0 0 1 0 0,0 0 0 0 0,0-1 0 0 0,0 0 0 0 0,-1 1-1 0 0,0-1 1 0 0,1-1 0 0 0,-1 1 0 0 0,-1 0-1 0 0,1-1 1 0 0,-1 1 0 0 0,1-1 0 0 0,1-6 0 0 0,-4 6 6 0 0,-4-4 0 0 0,4 8-6 0 0,-1 0 0 0 0,1 0 0 0 0,-1 1 1 0 0,1-1-1 0 0,-1 0 0 0 0,1 1 1 0 0,-1-1-1 0 0,1 1 0 0 0,-1-1 0 0 0,1 1 1 0 0,-1-1-1 0 0,0 1 0 0 0,1-1 1 0 0,-1 1-1 0 0,0-1 0 0 0,0 1 0 0 0,1 0 1 0 0,-1-1-1 0 0,0 1 0 0 0,0 0 1 0 0,0 0-1 0 0,1 0 0 0 0,-1 0 0 0 0,0 0 1 0 0,0-1-1 0 0,0 1 0 0 0,-1 1 1 0 0,3 1-3 0 0,0-1 0 0 0,0 1 1 0 0,0 0-1 0 0,0 0 0 0 0,0-1 1 0 0,0 1-1 0 0,1-1 0 0 0,-1 1 1 0 0,0-1-1 0 0,1 1 0 0 0,0-1 1 0 0,-1 0-1 0 0,1 0 0 0 0,-1 1 1 0 0,1-1-1 0 0,0 0 0 0 0,0-1 0 0 0,0 1 1 0 0,0 0-1 0 0,0-1 0 0 0,-1 1 1 0 0,1-1-1 0 0,3 1 0 0 0,-2 0 1 0 0,6 2-1 0 0,-4-1 0 0 0,0-1 0 0 0,0 0 0 0 0,0 0 0 0 0,0-1 0 0 0,0 1 0 0 0,0-1 0 0 0,0 0 0 0 0,6-1 0 0 0,17 1 0 0 0,-16 0 1 0 0,-3 0 6 0 0,-8 0-7 0 0,0 1 1 0 0,0-1 0 0 0,-1 1-1 0 0,1-1 1 0 0,0 1-1 0 0,0-1 1 0 0,-1 1 0 0 0,1 0-1 0 0,0 0 1 0 0,-1-1 0 0 0,1 1-1 0 0,-1 0 1 0 0,1 0 0 0 0,-1 0-1 0 0,1-1 1 0 0,-1 1 0 0 0,0 0-1 0 0,1 0 1 0 0,-1 0 0 0 0,0 0-1 0 0,1 2 1 0 0,4 22 11 0 0,-4-23-9 0 0,1 6-3 0 0,0 0 1 0 0,1 0-1 0 0,0-1 1 0 0,0 1-1 0 0,0-1 1 0 0,1 0-1 0 0,1 1 1 0 0,-1-2 0 0 0,1 1-1 0 0,0-1 1 0 0,1 1-1 0 0,-1-1 1 0 0,1-1-1 0 0,0 1 1 0 0,1-1-1 0 0,-1 0 1 0 0,1 0-1 0 0,0-1 1 0 0,0 0-1 0 0,1 0 1 0 0,9 3-1 0 0,-10-4 1 0 0,1-1-1 0 0,0 0 0 0 0,-1 0 1 0 0,1 0-1 0 0,0-1 0 0 0,0 0 1 0 0,0 0-1 0 0,0-1 0 0 0,0 0 1 0 0,0-1-1 0 0,0 0 0 0 0,0 0 1 0 0,0 0-1 0 0,0-1 0 0 0,0-1 1 0 0,-1 1-1 0 0,1-1 0 0 0,-1 0 1 0 0,0-1-1 0 0,0 0 0 0 0,13-9 1 0 0,-14 9-1 0 0,15-23 0 0 0,-20 24 0 0 0,0 2 0 0 0,0 1 0 0 0,0-1 1 0 0,0 0-1 0 0,-1 0 0 0 0,1 0 1 0 0,0-1-1 0 0,-1 1 1 0 0,1 0-1 0 0,-1 0 0 0 0,1 0 1 0 0,-1 0-1 0 0,0-1 1 0 0,1 1-1 0 0,-1 0 0 0 0,0 0 1 0 0,0 0-1 0 0,0-1 0 0 0,0 1 1 0 0,0 0-1 0 0,0 0 1 0 0,0-1-1 0 0,0 1 0 0 0,-1 0 1 0 0,1 0-1 0 0,0-1 0 0 0,-1 1 1 0 0,1 0-1 0 0,-1 0 1 0 0,1 0-1 0 0,-1 0 0 0 0,0 0 1 0 0,1 0-1 0 0,-1 0 1 0 0,0 0-1 0 0,0 0 0 0 0,0 0 1 0 0,0 0-1 0 0,0 0 0 0 0,0 0 1 0 0,0 1-1 0 0,-2-2 1 0 0,1 1-1 0 0,-1 0 1 0 0,0 0 0 0 0,0 0 0 0 0,1 0 0 0 0,-1 1 0 0 0,0-1-1 0 0,0 1 1 0 0,0 0 0 0 0,0 0 0 0 0,0 0 0 0 0,1 0 0 0 0,-1 1 0 0 0,0-1-1 0 0,0 1 1 0 0,0-1 0 0 0,0 1 0 0 0,1 0 0 0 0,-5 2 0 0 0,3-1-1 0 0,0 0 0 0 0,1 0 0 0 0,-1 1 0 0 0,1-1 0 0 0,-1 1 0 0 0,1 0 0 0 0,0-1 0 0 0,0 2 0 0 0,0-1 0 0 0,0 0 0 0 0,1 1 0 0 0,-1-1 0 0 0,1 1 0 0 0,0 0 0 0 0,0-1 0 0 0,-2 9 0 0 0,3-10 0 0 0,0 1 0 0 0,1-1 0 0 0,0 1 0 0 0,0 0 0 0 0,0-1 0 0 0,0 1 0 0 0,0 0 0 0 0,0-1 0 0 0,1 1 0 0 0,-1 0 0 0 0,1-1 0 0 0,0 1 0 0 0,0-1 0 0 0,0 1 0 0 0,0-1 0 0 0,0 1 0 0 0,0-1 0 0 0,1 0 0 0 0,-1 0 0 0 0,1 1 0 0 0,0-1 0 0 0,-1 0 0 0 0,1 0 0 0 0,0-1 0 0 0,0 1 0 0 0,0 0 0 0 0,1-1 0 0 0,2 2 0 0 0,-3 0 0 0 0,1-1 0 0 0,0 0 0 0 0,0-1 0 0 0,0 1 0 0 0,0 0 0 0 0,0-1 0 0 0,1 0 0 0 0,-1 1 0 0 0,0-1 0 0 0,1-1 0 0 0,-1 1 0 0 0,1 0 0 0 0,-1-1 0 0 0,1 0 0 0 0,-1 0 0 0 0,1 0 0 0 0,-1 0 0 0 0,1 0 0 0 0,-1-1 0 0 0,1 0 0 0 0,-1 1 0 0 0,0-1 0 0 0,1 0 0 0 0,-1-1 0 0 0,0 1 0 0 0,0-1 0 0 0,0 1 0 0 0,1-1 0 0 0,-2 0 0 0 0,1 0 0 0 0,5-5 0 0 0,-2 1 0 0 0,0-1 0 0 0,-1 1 0 0 0,0-1 0 0 0,-1 0 0 0 0,1-1 0 0 0,-1 1 0 0 0,-1-1 0 0 0,1 1 0 0 0,-1-1 0 0 0,-1 0 0 0 0,1-1 0 0 0,0-8 0 0 0,1-7 3 0 0,-2 1 0 0 0,-1-1 0 0 0,0 0 0 0 0,-2 1 0 0 0,-1-1 0 0 0,-1 1 0 0 0,-1-1 0 0 0,-1 1 0 0 0,-1 0 0 0 0,-11-27 0 0 0,6 27 10 0 0,10 22-13 0 0,1 1 0 0 0,0-1 0 0 0,0 0 0 0 0,0 1 0 0 0,-1 0 1 0 0,1-1-1 0 0,0 1 0 0 0,-1-1 0 0 0,1 1 0 0 0,0-1 0 0 0,-1 1 0 0 0,1-1 0 0 0,0 1 0 0 0,-1 0 0 0 0,1-1 0 0 0,-1 1 0 0 0,1 0 0 0 0,-1 0 0 0 0,1-1 0 0 0,-1 1 0 0 0,1 0 0 0 0,-1 0 0 0 0,1-1 1 0 0,-1 1-1 0 0,1 0 0 0 0,-1 0 0 0 0,1 0 0 0 0,-1 0 0 0 0,1 0 0 0 0,-1 0 0 0 0,-5 6 0 0 0,6-5 0 0 0,-2 5 0 0 0,-1-1 0 0 0,2 1 0 0 0,-1 0 0 0 0,1 0 0 0 0,-1 0 0 0 0,2 0 0 0 0,-1 1 0 0 0,1-1 0 0 0,0 0 0 0 0,1 9 0 0 0,10 62 0 0 0,-6-55 0 0 0,2-1 0 0 0,0 0 0 0 0,1 0 0 0 0,1-1 0 0 0,1 0 0 0 0,0 0 0 0 0,2-2 0 0 0,15 20 0 0 0,-17-27 0 0 0,-9-9 0 0 0,0-1 0 0 0,1 1 0 0 0,-1-1 1 0 0,1 1-1 0 0,-1-1 0 0 0,1 0 0 0 0,0 1 1 0 0,-1-1-1 0 0,1 0 0 0 0,0 0 0 0 0,0 0 1 0 0,0-1-1 0 0,0 1 0 0 0,0 0 1 0 0,0-1-1 0 0,0 1 0 0 0,0-1 0 0 0,0 0 1 0 0,0 0-1 0 0,0 1 0 0 0,0-1 0 0 0,0-1 1 0 0,1 1-1 0 0,-1 0 0 0 0,0 0 0 0 0,0-1 1 0 0,0 1-1 0 0,0-1 0 0 0,0 0 1 0 0,0 1-1 0 0,2-3 0 0 0,0 0 2 0 0,0 0-1 0 0,0-1 1 0 0,-1 1-1 0 0,1-1 1 0 0,-1 0-1 0 0,0 0 1 0 0,0-1-1 0 0,3-5 1 0 0,-3 4 0 0 0,1-1 5 0 0,0-1 1 0 0,-1 1-1 0 0,1 0 1 0 0,-2-1-1 0 0,4-14 1 0 0,1-4 28 0 0,-5 8 4 0 0,-2 9 2 0 0,9 15-28 0 0,85 96 17 0 0,-79-87-31 0 0,-14-13 0 0 0,1 0 0 0 0,-1-1 1 0 0,1 1-1 0 0,-1 0 1 0 0,0 0-1 0 0,1 0 1 0 0,-1 0-1 0 0,0 0 1 0 0,0 0-1 0 0,-1 0 0 0 0,1 0 1 0 0,0 0-1 0 0,-1 1 1 0 0,1-1-1 0 0,-1 0 1 0 0,0 0-1 0 0,0 1 1 0 0,1-1-1 0 0,-2 3 1 0 0,1-3 0 0 0,-1 0 0 0 0,0 0 1 0 0,0-1-1 0 0,0 1 1 0 0,0 0-1 0 0,0 0 0 0 0,0 0 1 0 0,0-1-1 0 0,0 1 1 0 0,-1-1-1 0 0,-2 3 0 0 0,3-3 0 0 0,-4 5-109 0 0,-1-1 0 0 0,0 0 0 0 0,0-1 1 0 0,0 0-1 0 0,-1 0 0 0 0,1 0 0 0 0,-1 0 0 0 0,0-1 0 0 0,0 0 0 0 0,0-1 0 0 0,0 0 0 0 0,-1 0 0 0 0,1 0 1 0 0,-10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4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296 417 6520 0 0,'0'0'30'0'0,"-5"-1"0"0"0,-5-2 18 0 0,0 0 0 0 0,0-1 0 0 0,0 0 1 0 0,-10-6-1 0 0,10 4 38 0 0,-1 1 0 0 0,0 0 0 0 0,0 1 0 0 0,-16-4 0 0 0,23 7-63 0 0,1 1 0 0 0,-1 0 0 0 0,0-1-1 0 0,1 1 1 0 0,-1 0 0 0 0,0 1-1 0 0,1-1 1 0 0,-1 1 0 0 0,1-1-1 0 0,-1 1 1 0 0,1 0 0 0 0,-1 1-1 0 0,1-1 1 0 0,0 0 0 0 0,-1 1-1 0 0,1 0 1 0 0,0 0 0 0 0,-5 4-1 0 0,-1 1 32 0 0,1 1 0 0 0,1 0-1 0 0,-1 0 1 0 0,1 1 0 0 0,0 0-1 0 0,1 0 1 0 0,0 0 0 0 0,1 1-1 0 0,0 0 1 0 0,1 0-1 0 0,-1 0 1 0 0,-3 16 0 0 0,7-21-29 0 0,0-1 0 0 0,0 1 0 0 0,0-1 0 0 0,1 1 0 0 0,0 0 0 0 0,-1 0 0 0 0,2-1 0 0 0,-1 1 0 0 0,0 0 0 0 0,1 0 1 0 0,0-1-1 0 0,0 1 0 0 0,1-1 0 0 0,-1 1 0 0 0,1-1 0 0 0,0 1 0 0 0,0-1 0 0 0,0 0 0 0 0,1 0 0 0 0,-1 0 0 0 0,1 0 0 0 0,0 0 0 0 0,0-1 1 0 0,1 1-1 0 0,-1-1 0 0 0,1 0 0 0 0,-1 0 0 0 0,1 0 0 0 0,0-1 0 0 0,7 5 0 0 0,-6-5-4 0 0,0 0 0 0 0,0 1 0 0 0,-1-2 0 0 0,2 1 0 0 0,-1 0 0 0 0,0-1 0 0 0,0 0-1 0 0,0 0 1 0 0,1-1 0 0 0,-1 0 0 0 0,0 0 0 0 0,0 0 0 0 0,1 0 0 0 0,-1-1 0 0 0,0 0 0 0 0,0 0 0 0 0,1 0 0 0 0,-1 0 0 0 0,0-1 0 0 0,0 0 0 0 0,-1 0-1 0 0,1-1 1 0 0,0 1 0 0 0,4-4 0 0 0,-1-1 25 0 0,1 0 0 0 0,-1 0 1 0 0,-1-1-1 0 0,1 0 0 0 0,-1 0 0 0 0,-1-1 0 0 0,0 0 0 0 0,0 0 0 0 0,0 0 1 0 0,7-20-1 0 0,-6 13 15 0 0,-3 6 0 0 0,1 1 0 0 0,-1-1 0 0 0,-1 0 1 0 0,0 0-1 0 0,-1 0 0 0 0,3-18 0 0 0,-5 26 112 0 0,1 24-85 0 0,0-10-72 0 0,1 0-1 0 0,0 0 0 0 0,1 0 0 0 0,0 0 1 0 0,1-1-1 0 0,0 1 0 0 0,1-1 0 0 0,0 0 1 0 0,1-1-1 0 0,0 1 0 0 0,1-1 0 0 0,0 0 1 0 0,9 9-1 0 0,-12-15-6 0 0,0 0 0 0 0,0 0 0 0 0,1 0 0 0 0,-1-1 0 0 0,1 1 0 0 0,-1-1 0 0 0,1 0 0 0 0,0-1 1 0 0,0 1-1 0 0,1-1 0 0 0,-1 0 0 0 0,0 0 0 0 0,1-1 0 0 0,-1 0 0 0 0,1 0 0 0 0,0 0 0 0 0,-1 0 0 0 0,1-1 0 0 0,-1 0 0 0 0,1 0 0 0 0,0-1 0 0 0,-1 1 0 0 0,1-1 0 0 0,-1-1 0 0 0,1 1 0 0 0,-1-1 0 0 0,1 0 1 0 0,-1 0-1 0 0,10-5 0 0 0,-7 2 5 0 0,-1 0-1 0 0,0-1 1 0 0,0 1 0 0 0,0-2 0 0 0,-1 1 0 0 0,1 0 0 0 0,-1-1 0 0 0,-1 0 0 0 0,0-1 0 0 0,0 1 0 0 0,0-1 0 0 0,-1 0 0 0 0,0 0 0 0 0,0-1-1 0 0,-1 1 1 0 0,0-1 0 0 0,1-9 0 0 0,2-10 71 0 0,-1 0 0 0 0,-1-1 0 0 0,-1-56 0 0 0,-4 74 45 0 0,-1 14 2 0 0,2-1-125 0 0,0 0-1 0 0,0 0 1 0 0,0 0-1 0 0,0 0 1 0 0,0 0-1 0 0,1 0 1 0 0,-1 0-1 0 0,0 0 1 0 0,1 0-1 0 0,1 3 1 0 0,12 20 5 0 0,1 0 0 0 0,2-2 0 0 0,0 1 0 0 0,1-2 0 0 0,2 0 0 0 0,39 33 0 0 0,-47-42-4 0 0,-4 2 0 0 0,-8-15-8 0 0,0 0 0 0 0,1 1 0 0 0,-1-1 1 0 0,0 0-1 0 0,0 1 0 0 0,0-1 0 0 0,0 0 1 0 0,0 1-1 0 0,0-1 0 0 0,0 0 0 0 0,0 1 1 0 0,0-1-1 0 0,0 0 0 0 0,0 1 0 0 0,0-1 1 0 0,0 0-1 0 0,0 1 0 0 0,0-1 0 0 0,0 0 1 0 0,0 1-1 0 0,0-1 0 0 0,0 0 0 0 0,0 1 1 0 0,0-1-1 0 0,-1 0 0 0 0,1 1 0 0 0,0-1 1 0 0,0 0-1 0 0,0 1 0 0 0,-1-1 0 0 0,1 0 1 0 0,-7 3 0 0 0,0-1 0 0 0,0 0 0 0 0,0 0 1 0 0,0-1-1 0 0,0 0 0 0 0,0-1 0 0 0,-1 1 0 0 0,1-1 1 0 0,0 0-1 0 0,-10-2 0 0 0,6 1 2 0 0,-34-1 9 0 0,0-1 0 0 0,0-3 0 0 0,-59-14 0 0 0,99 18-9 0 0,1 1 0 0 0,-1 0-1 0 0,0 0 1 0 0,0 0 0 0 0,0 1 0 0 0,1-1 0 0 0,-9 2 0 0 0,1-1 8 0 0,32 16 4 0 0,-7-9-15 0 0,1 0 1 0 0,-1-1-1 0 0,2 0 1 0 0,-1-1-1 0 0,0 0 1 0 0,1-1-1 0 0,0-1 1 0 0,23 2-1 0 0,7-2 1 0 0,72-4 1 0 0,-99 1-2 0 0,0-2 0 0 0,0 0 0 0 0,-1-1 1 0 0,1-1-1 0 0,-1-1 0 0 0,1 0 1 0 0,26-13-1 0 0,-37 15 0 0 0,0-1 0 0 0,-1 0 1 0 0,1 0-1 0 0,-1-1 0 0 0,0 0 0 0 0,0 0 0 0 0,-1 0 1 0 0,0-1-1 0 0,1 0 0 0 0,-2 0 0 0 0,1 0 0 0 0,-1-1 1 0 0,0 1-1 0 0,0-1 0 0 0,-1 0 0 0 0,0 0 0 0 0,0 0 1 0 0,-1 0-1 0 0,1-1 0 0 0,0-9 0 0 0,-1 5 2 0 0,-1 0-1 0 0,0 0 1 0 0,-2-23 0 0 0,1 31-1 0 0,-1-1-1 0 0,1 1 1 0 0,-1-1 0 0 0,0 1 0 0 0,0-1 0 0 0,-1 1 0 0 0,1 0 0 0 0,-1 0 0 0 0,0 0-1 0 0,0 0 1 0 0,-1 0 0 0 0,1 0 0 0 0,-5-4 0 0 0,7 7-1 0 0,-1 0 0 0 0,1 0 0 0 0,-1 1 1 0 0,1-1-1 0 0,-1 0 0 0 0,0 1 0 0 0,1-1 0 0 0,-1 1 1 0 0,0-1-1 0 0,0 1 0 0 0,0-1 0 0 0,1 1 0 0 0,-1-1 0 0 0,0 1 1 0 0,0 0-1 0 0,0-1 0 0 0,0 1 0 0 0,0 0 0 0 0,1 0 1 0 0,-1 0-1 0 0,0 0 0 0 0,0 0 0 0 0,0 0 0 0 0,0 0 0 0 0,-1 0 1 0 0,1 1-1 0 0,0-1 0 0 0,1 1 1 0 0,-1 0-1 0 0,0-1 1 0 0,1 1-1 0 0,-1 0 0 0 0,0 0 1 0 0,1 0-1 0 0,-1 0 1 0 0,1-1-1 0 0,-1 1 0 0 0,1 0 1 0 0,0 0-1 0 0,-1 0 1 0 0,1 0-1 0 0,0 0 0 0 0,0 0 1 0 0,-1 2-1 0 0,0 6 3 0 0,1 0-1 0 0,0 0 1 0 0,1 16 0 0 0,5 7 5 0 0,1 0 0 0 0,1-1 0 0 0,2 0 0 0 0,23 50 0 0 0,-19-50 2 0 0,-2 0-1 0 0,-1 1 1 0 0,-1 0-1 0 0,7 49 1 0 0,-16-59 121 0 0,-9-49-69 0 0,2 0-36 0 0,1 0 0 0 0,1-1 0 0 0,2 0 0 0 0,1 0 0 0 0,1 0 0 0 0,1 0 0 0 0,1 1 0 0 0,2-1 0 0 0,13-49 0 0 0,-17 74-22 0 0,1 1 0 0 0,0 0 0 0 0,-1-1 0 0 0,1 1 0 0 0,0 0 0 0 0,0-1 0 0 0,0 1 0 0 0,1 0 0 0 0,-1 0 0 0 0,0 0 0 0 0,1 0 0 0 0,0 0 0 0 0,-1 0 0 0 0,1 0 0 0 0,0 1 0 0 0,0-1 0 0 0,0 1 0 0 0,0-1 0 0 0,0 1 0 0 0,0 0 0 0 0,1-1 0 0 0,-1 1 0 0 0,0 0 0 0 0,0 1 0 0 0,1-1 0 0 0,-1 0 0 0 0,1 1 0 0 0,-1-1 0 0 0,1 1 0 0 0,-1 0 0 0 0,1 0 0 0 0,-1 0 0 0 0,1 0 0 0 0,-1 0 0 0 0,1 0 0 0 0,-1 1 0 0 0,1-1 0 0 0,-1 1 0 0 0,0 0 0 0 0,1 0 0 0 0,3 2-1 0 0,2 1 2 0 0,1 0-1 0 0,-1 1 0 0 0,0 0 0 0 0,0 1 0 0 0,0 0 1 0 0,-1 0-1 0 0,0 1 0 0 0,0 0 0 0 0,8 10 0 0 0,97 137 28 0 0,-111-151-31 0 0,1-1-1 0 0,0 0 1 0 0,0 0 0 0 0,0 1-1 0 0,0-1 1 0 0,0 0-1 0 0,0-1 1 0 0,1 1-1 0 0,-1 0 1 0 0,1-1-1 0 0,-1 1 1 0 0,1-1 0 0 0,-1 0-1 0 0,1 0 1 0 0,0 0-1 0 0,3 1 1 0 0,-4-2 0 0 0,0 0-1 0 0,-1 0 1 0 0,1 0 0 0 0,0-1 0 0 0,0 1-1 0 0,-1 0 1 0 0,1-1 0 0 0,0 1 0 0 0,0-1-1 0 0,-1 0 1 0 0,1 1 0 0 0,0-1 0 0 0,-1 0-1 0 0,1 0 1 0 0,-1 0 0 0 0,1 0-1 0 0,-1-1 1 0 0,3-1 0 0 0,1-3 2 0 0,-1-1 0 0 0,1 1 0 0 0,-1-1 0 0 0,0 0 0 0 0,0 0 0 0 0,-1-1 0 0 0,0 1 0 0 0,2-9 0 0 0,-2 7 4 0 0,0-1 1 0 0,-1 1-1 0 0,-1-1 1 0 0,1 0-1 0 0,-2 1 1 0 0,1-1-1 0 0,-1 0 1 0 0,-1 1-1 0 0,0-1 1 0 0,0 0-1 0 0,-1 1 1 0 0,0-1-1 0 0,-1 1 0 0 0,-4-11 1 0 0,7 19-5 0 0,-1 0-1 0 0,0 0 1 0 0,1-1 0 0 0,-1 1-1 0 0,0 0 1 0 0,0 0-1 0 0,0 0 1 0 0,0 0 0 0 0,0 0-1 0 0,0 1 1 0 0,0-1 0 0 0,0 0-1 0 0,0 0 1 0 0,0 1 0 0 0,-2-1-1 0 0,3 0-1 0 0,0 1-1 0 0,-1 0 0 0 0,1 0 0 0 0,0 0 0 0 0,-1 0 1 0 0,1 0-1 0 0,-1 0 0 0 0,1 0 0 0 0,0 1 1 0 0,-1-1-1 0 0,1 0 0 0 0,0 0 0 0 0,-1 0 0 0 0,1 0 1 0 0,-1 0-1 0 0,1 0 0 0 0,0 1 0 0 0,-1-1 1 0 0,1 0-1 0 0,0 0 0 0 0,0 1 0 0 0,-1-1 0 0 0,1 0 1 0 0,0 0-1 0 0,0 1 0 0 0,-1-1 0 0 0,1 0 1 0 0,0 1-1 0 0,0-1 0 0 0,0 0 0 0 0,-1 1 0 0 0,1-1 1 0 0,0 0-1 0 0,0 1 0 0 0,0-1 0 0 0,0 1 1 0 0,0-1-1 0 0,0 0 0 0 0,0 1 0 0 0,0-1 0 0 0,0 0 1 0 0,0 1-1 0 0,0-1 0 0 0,0 1 0 0 0,0-1 1 0 0,0 0-1 0 0,0 1 0 0 0,0 0 0 0 0,1 7 1 0 0,1 1 1 0 0,-1 0-1 0 0,1-1 0 0 0,0 1 0 0 0,1-1 1 0 0,0 1-1 0 0,1-1 0 0 0,-1 0 0 0 0,2-1 1 0 0,-1 1-1 0 0,1-1 0 0 0,0 1 0 0 0,0-1 0 0 0,1-1 1 0 0,11 11-1 0 0,-14-14 0 0 0,1 0 0 0 0,0 0 0 0 0,0 0 0 0 0,0 0-1 0 0,1-1 1 0 0,-1 1 0 0 0,1-1 0 0 0,-1 0 0 0 0,1-1 0 0 0,0 1 0 0 0,-1-1 0 0 0,10 2 0 0 0,-10-3 0 0 0,0 0 0 0 0,0 0 0 0 0,0-1 0 0 0,0 1 0 0 0,0-1 0 0 0,-1 0 0 0 0,1 0 0 0 0,0 0 0 0 0,-1-1 0 0 0,1 1 0 0 0,-1-1 0 0 0,1 0 0 0 0,-1 0 0 0 0,0 0 0 0 0,1 0 0 0 0,-1-1 0 0 0,0 1 0 0 0,3-5 0 0 0,0 0 0 0 0,0 0 0 0 0,0 0 1 0 0,-1 0-1 0 0,0-1 0 0 0,-1 0 1 0 0,0 0-1 0 0,0 0 0 0 0,0-1 1 0 0,-1 1-1 0 0,0-1 0 0 0,2-13 0 0 0,-3 7 11 0 0,0 0-1 0 0,-1 0 0 0 0,0 1 0 0 0,-2-1 0 0 0,1 0 0 0 0,-4-17 0 0 0,2 28-1 0 0,-4-5-2 0 0,5 6 9 0 0,3 5-5 0 0,1 2-12 0 0,0-1 0 0 0,1 1 0 0 0,0-1 0 0 0,0 0 1 0 0,0 0-1 0 0,0 0 0 0 0,0 0 0 0 0,1-1 0 0 0,-1 0 0 0 0,1 0 0 0 0,-1 0 0 0 0,1 0 0 0 0,0-1 1 0 0,0 0-1 0 0,0 0 0 0 0,0 0 0 0 0,0 0 0 0 0,0-1 0 0 0,0 0 0 0 0,0 0 0 0 0,7-1 1 0 0,3 1-1 0 0,-15 0 0 0 0,1 0 0 0 0,0 0 0 0 0,0 0 0 0 0,-1 0 0 0 0,1 0 0 0 0,0 0 0 0 0,-1 0 0 0 0,1 0 0 0 0,0 0 0 0 0,-1 0 0 0 0,1 1 0 0 0,0-1 0 0 0,-1 0 0 0 0,1 0 0 0 0,-1 1 0 0 0,1-1 0 0 0,0 1 0 0 0,-1-1 0 0 0,1 0 0 0 0,-1 1 0 0 0,1-1 0 0 0,-1 1 0 0 0,1-1 0 0 0,-1 1 0 0 0,0-1 0 0 0,1 1 0 0 0,-1 0 0 0 0,1-1 0 0 0,-1 1 0 0 0,0-1 0 0 0,0 1 0 0 0,1 0 0 0 0,-1-1 0 0 0,0 1 0 0 0,0 0 0 0 0,0 0 0 0 0,0-1 0 0 0,0 1 0 0 0,0 0 0 0 0,0-1 0 0 0,0 2 0 0 0,0-1 0 0 0,0 35 0 0 0,-1-31 0 0 0,1 0 0 0 0,0 0 0 0 0,0 0 0 0 0,0-1 0 0 0,0 1 0 0 0,1 0 0 0 0,0 0 0 0 0,0 0 0 0 0,2 7 0 0 0,0-6 0 0 0,0-1 0 0 0,0 1 0 0 0,0-1 0 0 0,1 0 0 0 0,-1 0-1 0 0,1 0 1 0 0,0 0 0 0 0,1-1 0 0 0,-1 1 0 0 0,1-1 0 0 0,0 0 0 0 0,0-1 0 0 0,0 1 0 0 0,0-1 0 0 0,1 0 0 0 0,-1 0 0 0 0,1-1 0 0 0,0 0 0 0 0,0 0 0 0 0,0 0 0 0 0,9 1 0 0 0,-7-1 0 0 0,1-2 0 0 0,-1 1 1 0 0,1-1-1 0 0,-1 0 0 0 0,0-1 0 0 0,1 0 0 0 0,-1 0 0 0 0,0-1 0 0 0,0 0 0 0 0,1 0 0 0 0,-2-1 0 0 0,1 0 1 0 0,0-1-1 0 0,0 0 0 0 0,9-6 0 0 0,-14 8 1 0 0,0-1 0 0 0,0 1 0 0 0,-1-1 0 0 0,1 1 1 0 0,0-1-1 0 0,-1 0 0 0 0,0 0 0 0 0,0 0 0 0 0,0 0 0 0 0,0 0 0 0 0,0-1 1 0 0,0 1-1 0 0,0-5 0 0 0,0-4 4 0 0,-5-2-3 0 0,-8 6-2 0 0,-5 7 0 0 0,12 2 0 0 0,0 1 0 0 0,0 0 0 0 0,1 1 0 0 0,-1-1 0 0 0,0 0 0 0 0,1 1 0 0 0,-1 0 0 0 0,1 0 0 0 0,0 0 0 0 0,0 0 0 0 0,0 1 0 0 0,1-1 0 0 0,-1 1 0 0 0,1 0 0 0 0,0 0 0 0 0,0-1 0 0 0,0 1 0 0 0,0 0 0 0 0,1 1 0 0 0,-1-1 0 0 0,1 0 0 0 0,-1 8 0 0 0,3 0 0 0 0,4 0 0 0 0,6-2 0 0 0,-10-9 0 0 0,-1-1 0 0 0,1 1 0 0 0,0-1 0 0 0,-1 1 0 0 0,1-1 0 0 0,0 1 0 0 0,0-1 0 0 0,-1 0 0 0 0,1 1 0 0 0,0-1 0 0 0,0 0 0 0 0,0 0 0 0 0,-1 1 0 0 0,1-1 0 0 0,0 0 0 0 0,0 0 0 0 0,0 0 0 0 0,0 0 0 0 0,-1 0 0 0 0,1 0 0 0 0,0 0 0 0 0,0-1 0 0 0,0 1 0 0 0,0 0 0 0 0,-1 0 0 0 0,1-1 0 0 0,0 1 0 0 0,0 0 0 0 0,-1-1 0 0 0,1 1 0 0 0,0-1 0 0 0,0 1 0 0 0,-1-1 0 0 0,1 1 0 0 0,0-2 0 0 0,6 1 0 0 0,-1-5 0 0 0,24-26 0 0 0,-18 18 0 0 0,-12 14 0 0 0,1-1 0 0 0,0 1 0 0 0,-1-1 0 0 0,1 1 0 0 0,0-1 0 0 0,-1 1 0 0 0,1-1 0 0 0,0 1 0 0 0,0 0 0 0 0,0-1 0 0 0,-1 1 0 0 0,1 0 0 0 0,0 0 0 0 0,0-1 0 0 0,0 1 0 0 0,0 0 0 0 0,-1 0 0 0 0,1 0 0 0 0,0 0 0 0 0,0 0 0 0 0,0 0 0 0 0,0 0 0 0 0,0 1 0 0 0,-1-1 0 0 0,1 0 0 0 0,0 0 0 0 0,0 1 0 0 0,0-1 0 0 0,-1 0 0 0 0,1 1 0 0 0,0-1 0 0 0,0 1 0 0 0,-1-1 0 0 0,1 1 0 0 0,0-1 0 0 0,-1 1 0 0 0,1 0 0 0 0,-1-1 0 0 0,1 1 0 0 0,-1 0 0 0 0,2 1 0 0 0,0 0 0 0 0,6 4 0 0 0,1 0 0 0 0,0-1 0 0 0,0 0 0 0 0,0 0 0 0 0,1-1 0 0 0,0 0 0 0 0,0-1 0 0 0,0 0 0 0 0,0-1 0 0 0,0 0 0 0 0,0 0 0 0 0,1-1 0 0 0,-1 0 0 0 0,14-2 0 0 0,-17 1 0 0 0,0-2 0 0 0,0 1 0 0 0,0-1 0 0 0,0 0 0 0 0,0 0 0 0 0,0-1 0 0 0,-1 1 0 0 0,1-2 0 0 0,-1 1 0 0 0,0-1 0 0 0,0 0 0 0 0,0 0 0 0 0,0 0 0 0 0,-1-1 0 0 0,0 0 0 0 0,0 0 0 0 0,0-1 0 0 0,0 1 0 0 0,-1-1 0 0 0,0 0 0 0 0,6-12 0 0 0,-2 0 0 0 0,-1 1 0 0 0,-1-1 0 0 0,0-1 0 0 0,-2 1 0 0 0,0-1 0 0 0,-1 1 0 0 0,-1-1 0 0 0,0-34 0 0 0,-3 12 0 0 0,-2 0 0 0 0,-16-77 0 0 0,18 113 0 0 0,0 0 0 0 0,0 0 0 0 0,-1 0 0 0 0,0 0 0 0 0,0 0 0 0 0,0 0 0 0 0,0 1 0 0 0,-5-8 0 0 0,6 11 0 0 0,-8-11 0 0 0,-5 4 0 0 0,13 8 0 0 0,0 0 0 0 0,-1 1 0 0 0,1-1 0 0 0,-1 0 0 0 0,1 0 0 0 0,0 1 0 0 0,-1-1 0 0 0,1 1 0 0 0,0-1 0 0 0,-1 1 0 0 0,1 0 0 0 0,0-1 0 0 0,0 1 0 0 0,0 0 0 0 0,0 0 0 0 0,0 0 0 0 0,-1 0 0 0 0,2 0 0 0 0,-1 0 0 0 0,0 0 0 0 0,0 0 0 0 0,0 0 0 0 0,0 0 0 0 0,1 1 0 0 0,-1-1 0 0 0,0 0 0 0 0,1 0 0 0 0,-1 1 0 0 0,0 2 0 0 0,-1 3 0 0 0,-1 1 0 0 0,1 0 0 0 0,1 0 0 0 0,-2 9 0 0 0,2 4 0 0 0,0 1 0 0 0,2 0 0 0 0,0 0 0 0 0,1-1 0 0 0,6 23 0 0 0,33 106 0 0 0,-20-81 0 0 0,-19-66 0 0 0,-2-3 0 0 0,1 1 0 0 0,-1 0 0 0 0,0 0 0 0 0,1 0 0 0 0,-1 0 0 0 0,0-1 0 0 0,0 1 0 0 0,1 0 0 0 0,-1 0 0 0 0,0 0 0 0 0,0 0 0 0 0,0 0 0 0 0,0 0 0 0 0,0 0 0 0 0,0 0 0 0 0,0-1 0 0 0,-1 1 0 0 0,1 0 0 0 0,0 0 0 0 0,0 0 0 0 0,-1 1 0 0 0,-5 10-2 0 0,4-11 2 0 0,1 0-1 0 0,-1 0 0 0 0,0 0 1 0 0,0 0-1 0 0,0-1 1 0 0,0 1-1 0 0,0-1 0 0 0,0 1 1 0 0,0-1-1 0 0,0 0 1 0 0,0 0-1 0 0,-1 0 0 0 0,1 0 1 0 0,0 0-1 0 0,0 0 1 0 0,0 0-1 0 0,0-1 0 0 0,0 1 1 0 0,-2-2-1 0 0,-47-17-42 0 0,27 9-26 0 0,21 9 49 0 0,3-1 14 0 0,1-1-1 0 0,0 1 1 0 0,0 0-1 0 0,0 0 0 0 0,0 0 1 0 0,1 0-1 0 0,-1 0 1 0 0,0 0-1 0 0,1 0 1 0 0,0 0-1 0 0,-1 1 0 0 0,1-1 1 0 0,0 0-1 0 0,0 1 1 0 0,0-1-1 0 0,0 1 1 0 0,0 0-1 0 0,0 0 0 0 0,0 0 1 0 0,0 0-1 0 0,5-1 1 0 0,62-22-15 0 0,-57 20 10 0 0,98-26-19 0 0,-95 24 30 0 0,-3 1 0 0 0,-3 0 1 0 0,-6 4 28 0 0,3 19-2 0 0,-2-8-20 0 0,2 6 5 0 0,1 1 0 0 0,16 27 1 0 0,-21-41-10 0 0,0 1-1 0 0,0-1 1 0 0,1 1 0 0 0,-1-1 0 0 0,1 0-1 0 0,0 0 1 0 0,0 0 0 0 0,0 0-1 0 0,1-1 1 0 0,-1 1 0 0 0,1-1 0 0 0,-1 0-1 0 0,1 0 1 0 0,0 0 0 0 0,0 0 0 0 0,0-1-1 0 0,0 1 1 0 0,5 0 0 0 0,-5-2 2 0 0,1 0 0 0 0,-1-1-1 0 0,0 0 1 0 0,1 1 0 0 0,-1-1 0 0 0,1-1 0 0 0,-1 1 0 0 0,0-1 0 0 0,0 0-1 0 0,0 0 1 0 0,0 0 0 0 0,0 0 0 0 0,0-1 0 0 0,-1 1 0 0 0,4-4 0 0 0,6-5 35 0 0,-2 1 0 0 0,20-23 1 0 0,-30 32-33 0 0,-1-1 1 0 0,1 1 0 0 0,1-1-1 0 0,-1 1 1 0 0,0 0 0 0 0,0 0-1 0 0,0 0 1 0 0,1-1 0 0 0,-1 1-1 0 0,0 0 1 0 0,1 0 0 0 0,-1 1-1 0 0,4-2 1 0 0,-4 2-6 0 0,-1 1 0 0 0,1-1 0 0 0,0 1 1 0 0,-1-1-1 0 0,1 1 0 0 0,-1 0 0 0 0,1-1 0 0 0,-1 1 0 0 0,1 0 1 0 0,-1-1-1 0 0,1 1 0 0 0,-1 0 0 0 0,0 0 0 0 0,1-1 0 0 0,-1 1 0 0 0,0 0 1 0 0,0 0-1 0 0,0 0 0 0 0,1 1 0 0 0,6 18-10 0 0,-4-14 9 0 0,0 1 0 0 0,1-1 1 0 0,0 0-1 0 0,0-1 0 0 0,0 1 1 0 0,0-1-1 0 0,1 0 0 0 0,0 0 0 0 0,0 0 1 0 0,0 0-1 0 0,1-1 0 0 0,0 0 0 0 0,0 0 1 0 0,0-1-1 0 0,0 1 0 0 0,0-1 0 0 0,1-1 1 0 0,-1 1-1 0 0,11 1 0 0 0,-15-3-1 0 0,1-1 0 0 0,-1 0 0 0 0,0 0 1 0 0,1 0-1 0 0,-1 0 0 0 0,0-1 0 0 0,0 1 0 0 0,0-1 0 0 0,1 1 0 0 0,-1-1 0 0 0,0 0 0 0 0,0 0 0 0 0,0 0 0 0 0,0 0 0 0 0,0 0 0 0 0,0 0 0 0 0,0 0 1 0 0,-1-1-1 0 0,1 1 0 0 0,0-1 0 0 0,-1 0 0 0 0,1 1 0 0 0,-1-1 0 0 0,1 0 0 0 0,-1 0 0 0 0,0 0 0 0 0,0 0 0 0 0,0 0 0 0 0,0 0 0 0 0,0 0 0 0 0,0 0 0 0 0,-1 0 1 0 0,1 0-1 0 0,-1 0 0 0 0,1-1 0 0 0,-1 1 0 0 0,0 0 0 0 0,0-3 0 0 0,1 0 1 0 0,-1 1 0 0 0,1-1 1 0 0,-1 0-1 0 0,0 0 0 0 0,-1 1 0 0 0,1-1 0 0 0,-1 0 1 0 0,0 0-1 0 0,0 1 0 0 0,-1-1 0 0 0,1 1 0 0 0,-1-1 1 0 0,0 1-1 0 0,0 0 0 0 0,0-1 0 0 0,-1 1 0 0 0,-4-6 1 0 0,3 7-2 0 0,1 0 1 0 0,-1 1 0 0 0,0-1 0 0 0,0 1 0 0 0,0 0 0 0 0,0 0 0 0 0,0 0 0 0 0,0 0-1 0 0,-1 1 1 0 0,1 0 0 0 0,-1 0 0 0 0,1 0 0 0 0,-1 0 0 0 0,1 1 0 0 0,-1-1-1 0 0,1 1 1 0 0,-1 1 0 0 0,1-1 0 0 0,-10 2 0 0 0,3 5 1 0 0,-1 7-3 0 0,11-13 0 0 0,1 0 0 0 0,-1 0 0 0 0,0 1 0 0 0,1-1 0 0 0,-1 0 0 0 0,1 1 0 0 0,0-1 0 0 0,-1 0 0 0 0,1 1 0 0 0,0-1 0 0 0,0 1 0 0 0,0-1 0 0 0,0 0 0 0 0,0 1 0 0 0,0-1 0 0 0,0 0 0 0 0,1 1 0 0 0,-1-1 0 0 0,0 0 0 0 0,1 1 0 0 0,-1-1 0 0 0,1 0 0 0 0,1 3 0 0 0,-1-2 0 0 0,1 0 0 0 0,0 0 0 0 0,0 0 0 0 0,0 0 0 0 0,0-1 0 0 0,0 1 0 0 0,0-1 0 0 0,1 1 0 0 0,-1-1 0 0 0,0 0 0 0 0,6 2 0 0 0,-3-1 0 0 0,1 0 0 0 0,0 0 0 0 0,0-1 0 0 0,0 0 0 0 0,0 0 0 0 0,1-1 0 0 0,-1 1 0 0 0,0-2 0 0 0,0 1 0 0 0,11-2 0 0 0,-16 2 0 0 0,8-3 0 0 0,0 0 0 0 0,0 0 0 0 0,-1-1 0 0 0,1 0 0 0 0,-1 0 0 0 0,0-1 0 0 0,0 0 0 0 0,0-1 0 0 0,7-6 0 0 0,0-1 0 0 0,-2 5 0 0 0,-1 8 0 0 0,-9 1 0 0 0,0 1 0 0 0,0-1 0 0 0,0 1 0 0 0,0 0 0 0 0,0 0 0 0 0,0 0 0 0 0,-1 1 0 0 0,1-1 0 0 0,-1 1 0 0 0,1-1 0 0 0,-1 1 0 0 0,0 0 0 0 0,0 0 0 0 0,3 5 0 0 0,5 8 0 0 0,1 0 0 0 0,22 22 0 0 0,-21-29 0 0 0,-2-13 0 0 0,8-22 8 0 0,-8 15-8 0 0,-8 9 0 0 0,0 0 0 0 0,0 0 0 0 0,0 0 0 0 0,0 1 0 0 0,0-1 0 0 0,0 1 0 0 0,0-1 0 0 0,0 1 0 0 0,0 0 0 0 0,1 0 0 0 0,3-1 0 0 0,15 5 0 0 0,-13 0 0 0 0,18 5 0 0 0,-1 2 0 0 0,0 0 0 0 0,28 17 0 0 0,-22-10 0 0 0,55 20 0 0 0,-79-35 0 0 0,0 0 0 0 0,0-1 0 0 0,0 0 0 0 0,0 0 0 0 0,0 0 0 0 0,0-1 0 0 0,0 0 0 0 0,1 0 0 0 0,-1-1 0 0 0,0 0 0 0 0,0 0 0 0 0,0-1 0 0 0,0 1 0 0 0,-1-2 0 0 0,1 1 0 0 0,0-1 0 0 0,-1 0 0 0 0,1 0 0 0 0,-1-1 0 0 0,0 0 0 0 0,0 0 0 0 0,-1 0 0 0 0,1-1 0 0 0,-1 0 0 0 0,0 0 0 0 0,0 0 0 0 0,-1 0 0 0 0,1-1 0 0 0,-1 0 0 0 0,0 0 0 0 0,-1 0 0 0 0,1-1 0 0 0,2-9 0 0 0,-2 7 0 0 0,-3 5 1 0 0,1 1-1 0 0,-1 0 0 0 0,0 0 1 0 0,0 0-1 0 0,-1 0 0 0 0,1-1 1 0 0,-1 1-1 0 0,0 0 1 0 0,1-1-1 0 0,-1 1 0 0 0,-1 0 1 0 0,1-1-1 0 0,0 1 0 0 0,-1 0 1 0 0,0-1-1 0 0,0 1 0 0 0,0 0 1 0 0,0 0-1 0 0,-3-6 1 0 0,-6-5-1 0 0,9 13-2 0 0,-1 0 1 0 0,1 0-1 0 0,0 0 1 0 0,-1 0-1 0 0,1 1 1 0 0,-1-1-1 0 0,1 0 1 0 0,-1 1-1 0 0,1-1 1 0 0,-1 1-1 0 0,0-1 1 0 0,1 1 0 0 0,-1 0-1 0 0,0-1 1 0 0,1 1-1 0 0,-1 0 1 0 0,1 0-1 0 0,-1 0 1 0 0,0 1-1 0 0,1-1 1 0 0,-1 0-1 0 0,0 1 1 0 0,1-1-1 0 0,-1 1 1 0 0,1-1 0 0 0,-1 1-1 0 0,1 0 1 0 0,-1-1-1 0 0,1 1 1 0 0,-1 0-1 0 0,1 0 1 0 0,0 0-1 0 0,0 0 1 0 0,-1 0-1 0 0,1 1 1 0 0,0-1-1 0 0,0 0 1 0 0,0 1-1 0 0,0-1 1 0 0,-1 3 0 0 0,0-1-3 0 0,0 0 0 0 0,0 0 0 0 0,0 1 0 0 0,0-1 1 0 0,1 0-1 0 0,-1 1 0 0 0,1 0 0 0 0,0-1 1 0 0,0 1-1 0 0,0 0 0 0 0,0 0 0 0 0,1-1 0 0 0,0 1 1 0 0,0 0-1 0 0,0 0 0 0 0,0 0 0 0 0,1 4 1 0 0,0-5-5 0 0,0-1 1 0 0,0 1-1 0 0,1 0 1 0 0,-1 0 0 0 0,1-1-1 0 0,-1 1 1 0 0,1-1-1 0 0,0 0 1 0 0,0 1 0 0 0,3 2-1 0 0,-3-4-5 0 0,0 0 1 0 0,-2-1 11 0 0,1 0 0 0 0,-1 1 1 0 0,1-1-1 0 0,-1 0 0 0 0,1 1 1 0 0,-1-1-1 0 0,1 0 0 0 0,0 0 1 0 0,-1 1-1 0 0,1-1 0 0 0,-1 0 1 0 0,1 0-1 0 0,0 0 0 0 0,-1 0 1 0 0,1 0-1 0 0,-1 0 0 0 0,1 0 1 0 0,0 0-1 0 0,-1 0 0 0 0,1 0 1 0 0,-1 0-1 0 0,1 0 0 0 0,0-1 1 0 0,-1 1-1 0 0,1 0 0 0 0,-1 0 1 0 0,1-1-1 0 0,-1 1 0 0 0,1 0 1 0 0,-1 0-1 0 0,1-1 0 0 0,-1 1 1 0 0,1-1-1 0 0,-1 1 1 0 0,1 0-1 0 0,-1-1 0 0 0,0 1 1 0 0,1-1-1 0 0,-1 1 0 0 0,0-1 1 0 0,1 1-1 0 0,-1-1 0 0 0,0-1 1 0 0,9-10-7 0 0,-4 1 4 0 0,-1 1-3 0 0,-4 8-2 0 0,6 14-7 0 0,-2-6 14 0 0,-1-1 0 0 0,2 1 0 0 0,-1-1 0 0 0,1 0 0 0 0,-1 0 0 0 0,2 0 0 0 0,-1-1 0 0 0,0 0 0 0 0,1 0 0 0 0,0 0 0 0 0,0 0 0 0 0,0-1 0 0 0,0 0 0 0 0,0 0 0 0 0,1-1 0 0 0,-1 0 0 0 0,1 0 0 0 0,0-1 0 0 0,0 1 0 0 0,-1-1 0 0 0,1-1 0 0 0,0 1 0 0 0,0-1 0 0 0,0-1 0 0 0,0 1 0 0 0,0-1 0 0 0,-1 0 0 0 0,1-1 0 0 0,0 1 0 0 0,-1-1 0 0 0,1-1 0 0 0,-1 1 0 0 0,1-1 0 0 0,-1 0 0 0 0,0-1 0 0 0,0 1 0 0 0,-1-1 1 0 0,1 0-1 0 0,-1-1 0 0 0,0 1 0 0 0,6-8 0 0 0,-4 3 1 0 0,0-1 0 0 0,0-1 0 0 0,-1 1 0 0 0,-1-1 0 0 0,0 0 0 0 0,0 0 0 0 0,-1 0 0 0 0,-1-1 0 0 0,0 1 0 0 0,3-22 0 0 0,-2-5 0 0 0,-1-74 0 0 0,-3 94 0 0 0,0 9 0 0 0,0 1 0 0 0,-1-1 0 0 0,0 1 0 0 0,0-1 0 0 0,-1 1 0 0 0,0 0 0 0 0,0 0 0 0 0,-6-13 0 0 0,0 8 0 0 0,8 13 0 0 0,0-1 0 0 0,-1 1 0 0 0,1 0 0 0 0,0 0 0 0 0,-1-1 0 0 0,1 1 0 0 0,0 0 0 0 0,-1 0 0 0 0,1 0 0 0 0,0 0 0 0 0,-1-1 0 0 0,1 1 0 0 0,-1 0 0 0 0,1 0 0 0 0,0 0 0 0 0,-1 0 0 0 0,1 0 0 0 0,-1 0 0 0 0,1 0 0 0 0,0 0 0 0 0,-1 0 0 0 0,1 0 0 0 0,-1 0 0 0 0,1 0 0 0 0,0 1 0 0 0,-1-1 0 0 0,1 0 0 0 0,0 0 0 0 0,-1 0 0 0 0,1 0 0 0 0,-1 1 0 0 0,-2 2 0 0 0,1 0 0 0 0,-1 0 0 0 0,1 1 0 0 0,-1-1 0 0 0,1 0 0 0 0,0 1 0 0 0,1 0 0 0 0,-1 0 0 0 0,0-1 0 0 0,1 1 0 0 0,0 0 0 0 0,0 0 0 0 0,0 0 0 0 0,0 4 0 0 0,0-3 0 0 0,-1 11 0 0 0,-1 0 0 0 0,2 1 1 0 0,0-1-1 0 0,2 1 0 0 0,-1 0 1 0 0,2-1-1 0 0,0 1 1 0 0,1-1-1 0 0,6 20 0 0 0,5 5 2 0 0,1 0 0 0 0,28 51 0 0 0,-42-87 3 0 0,3 6-1738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7232 0 0,'0'0'344'0'0,"3"30"-96"0"0,-1-13 16 0 0,3 7-24 0 0,7 9 0 0 0,2 2-24 0 0,0 1 0 0 0,-3-8-48 0 0,-5-7 16 0 0,-4-4-40 0 0,2-6 88 0 0,1 6-144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2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7632 0 0,'0'0'0'0'0,"0"11"96"0"0,0-1 0 0 0,-4 2 72 0 0,-1-1 8 0 0,1 4 168 0 0,8 16 16 0 0,1 13-16 0 0,4-1 0 0 0,1-7-8 0 0,2-11 16 0 0,2-3-48 0 0,0-3 8 0 0,0 0-56 0 0,-4-3-8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5.1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314 672 7136 0 0,'0'0'930'0'0,"3"-5"-386"0"0,-1 2-441 0 0,1 0-1 0 0,-2 0 1 0 0,1-1-1 0 0,0 1 1 0 0,0-1-1 0 0,-1 1 1 0 0,0-1 0 0 0,0 0-1 0 0,0 1 1 0 0,0-1-1 0 0,0 0 1 0 0,-1 0-1 0 0,0 1 1 0 0,0-1-1 0 0,0 0 1 0 0,0 0-1 0 0,-1-6 1 0 0,-44-190 795 0 0,4 16-531 0 0,40 177-361 0 0,-2-8 59 0 0,0 0 0 0 0,2 0 0 0 0,-1 0 0 0 0,3-23 0 0 0,-1 33-41 0 0,1 0 0 0 0,0 0 0 0 0,0 1 0 0 0,1-1 0 0 0,-1 0 1 0 0,1 1-1 0 0,0 0 0 0 0,0-1 0 0 0,1 1 0 0 0,-1 0 0 0 0,1 0 0 0 0,0 0 0 0 0,0 0 1 0 0,0 1-1 0 0,1-1 0 0 0,-1 1 0 0 0,1 0 0 0 0,4-3 0 0 0,-4 2-5 0 0,1 1-1 0 0,0 1 1 0 0,0-1-1 0 0,-1 1 0 0 0,1 0 1 0 0,1 0-1 0 0,-1 0 1 0 0,0 0-1 0 0,0 1 1 0 0,1 0-1 0 0,-1 0 0 0 0,0 1 1 0 0,1 0-1 0 0,-1-1 1 0 0,1 2-1 0 0,9 0 1 0 0,-14 0-15 0 0,0-1 1 0 0,0 0 0 0 0,1 1-1 0 0,-1-1 1 0 0,0 1 0 0 0,0 0-1 0 0,0-1 1 0 0,0 1 0 0 0,0 0-1 0 0,-1-1 1 0 0,1 1 0 0 0,0 0-1 0 0,0 0 1 0 0,0 0 0 0 0,-1 0-1 0 0,1 0 1 0 0,0-1 0 0 0,-1 2-1 0 0,1-1 1 0 0,-1 0 0 0 0,1 0-1 0 0,-1 0 1 0 0,0 0 0 0 0,1 0-1 0 0,-1 0 1 0 0,0 0 0 0 0,0 0-1 0 0,1 1 1 0 0,-1-1 0 0 0,0 0-1 0 0,0 0 1 0 0,-1 0 0 0 0,1 0-1 0 0,0 1 1 0 0,0-1 0 0 0,-1 1-1 0 0,-1 6 0 0 0,0-1 0 0 0,0 0 1 0 0,-1 0-1 0 0,-3 8 0 0 0,4-10 4 0 0,-12 22 11 0 0,-1 0 0 0 0,-1-1 0 0 0,-1 0-1 0 0,-24 27 1 0 0,-89 86 44 0 0,35-41-28 0 0,86-87-26 0 0,-25 28 13 0 0,33-37-20 0 0,-1 1 1 0 0,0-1-1 0 0,1 1 1 0 0,-1 0 0 0 0,1-1-1 0 0,0 1 1 0 0,0 0-1 0 0,0 0 1 0 0,0 0-1 0 0,0 0 1 0 0,1 0-1 0 0,-1 6 1 0 0,2-7-1 0 0,-1 0 0 0 0,1 0 0 0 0,0-1 0 0 0,0 1 0 0 0,0-1 0 0 0,0 1 0 0 0,0-1 0 0 0,0 1 1 0 0,0-1-1 0 0,0 1 0 0 0,1-1 0 0 0,-1 0 0 0 0,0 0 0 0 0,1 0 0 0 0,-1 0 0 0 0,1 0 0 0 0,0 0 0 0 0,-1 0 0 0 0,1 0 0 0 0,0-1 0 0 0,-1 1 0 0 0,1-1 1 0 0,0 1-1 0 0,2 0 0 0 0,48 8 18 0 0,-25-7-7 0 0,-1-2-1 0 0,1 0 1 0 0,-1-2 0 0 0,0-1 0 0 0,0-1 0 0 0,0-2-1 0 0,28-8 1 0 0,174-76 131 0 0,-101 36-23 0 0,-90 37-28 0 0,-35 16-22 0 0,-7 25-17 0 0,-2-10-1783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6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192 265 6016 0 0,'-5'0'64'0'0,"-6"0"47"0"0,0 0 0 0 0,0 2 1 0 0,0-1-1 0 0,0 1 0 0 0,1 1 1 0 0,-1 0-1 0 0,1 0 0 0 0,-19 10 1 0 0,24-11-52 0 0,0 1 0 0 0,0 0 0 0 0,1 0 0 0 0,0 0 1 0 0,-1 0-1 0 0,1 1 0 0 0,0 0 0 0 0,1 0 1 0 0,-1 0-1 0 0,1 0 0 0 0,0 0 0 0 0,0 1 1 0 0,0 0-1 0 0,0-1 0 0 0,1 1 0 0 0,0 0 0 0 0,0 0 1 0 0,0 0-1 0 0,1 1 0 0 0,-2 9 0 0 0,2-3 24 0 0,1-1-1 0 0,0 1 0 0 0,0-1 0 0 0,1 1 1 0 0,1-1-1 0 0,0 0 0 0 0,0 1 0 0 0,1-1 0 0 0,1 0 1 0 0,0-1-1 0 0,0 1 0 0 0,1-1 0 0 0,0 1 1 0 0,11 13-1 0 0,-12-18-48 0 0,0 0 1 0 0,1-1-1 0 0,-1 0 0 0 0,1 1 1 0 0,1-2-1 0 0,-1 1 0 0 0,1-1 1 0 0,-1 0-1 0 0,1 0 0 0 0,0 0 1 0 0,1-1-1 0 0,-1 0 0 0 0,1 0 1 0 0,-1-1-1 0 0,1 0 0 0 0,0 0 1 0 0,0 0-1 0 0,0-1 0 0 0,0 0 1 0 0,0 0-1 0 0,0-1 0 0 0,0 0 1 0 0,0 0-1 0 0,11-2 0 0 0,-7 0 1 0 0,0-1 0 0 0,0-1 0 0 0,0 1 0 0 0,0-2 0 0 0,0 1-1 0 0,-1-1 1 0 0,0-1 0 0 0,0 0 0 0 0,0-1 0 0 0,-1 1 0 0 0,0-2-1 0 0,0 1 1 0 0,0-1 0 0 0,8-11 0 0 0,-8 7 1 0 0,0-1 0 0 0,0 1-1 0 0,-2-2 1 0 0,1 1 0 0 0,-2-1 0 0 0,0 0 0 0 0,0 0-1 0 0,-1 0 1 0 0,-1-1 0 0 0,3-21 0 0 0,-6 33-28 0 0,-1 0 0 0 0,1 0 1 0 0,-1 0-1 0 0,0 0 0 0 0,0 0 0 0 0,0-1 0 0 0,-1 1 1 0 0,1 0-1 0 0,-1 0 0 0 0,-1-5 0 0 0,1 6-1 0 0,0 1-1 0 0,1 0 0 0 0,-1 0 0 0 0,0 0 0 0 0,0-1 1 0 0,0 1-1 0 0,1 0 0 0 0,-1 0 0 0 0,0 0 1 0 0,-1 0-1 0 0,1 1 0 0 0,0-1 0 0 0,0 0 0 0 0,0 0 1 0 0,0 1-1 0 0,-1-1 0 0 0,-1-1 0 0 0,-1 2 5 0 0,0-1 0 0 0,0 1 0 0 0,0 0 0 0 0,0 0 0 0 0,1 0 0 0 0,-1 0-1 0 0,0 1 1 0 0,0 0 0 0 0,1 0 0 0 0,-1 0 0 0 0,0 0 0 0 0,1 0 0 0 0,-1 1 0 0 0,1-1 0 0 0,-1 1-1 0 0,-3 2 1 0 0,-3 3 4 0 0,0-1-1 0 0,1 2 0 0 0,0-1 0 0 0,0 1 0 0 0,0 0 1 0 0,1 1-1 0 0,1 0 0 0 0,-1 1 0 0 0,2-1 0 0 0,-10 17 1 0 0,14-23-13 0 0,0 1 1 0 0,0 0-1 0 0,0 1 1 0 0,0-1 0 0 0,1 0-1 0 0,0 1 1 0 0,0-1-1 0 0,0 0 1 0 0,0 1 0 0 0,1-1-1 0 0,-1 1 1 0 0,1-1-1 0 0,0 1 1 0 0,1 0-1 0 0,-1-1 1 0 0,1 1 0 0 0,0-1-1 0 0,0 0 1 0 0,0 1-1 0 0,1-1 1 0 0,-1 0 0 0 0,1 0-1 0 0,0 0 1 0 0,0 0-1 0 0,1 0 1 0 0,-1 0 0 0 0,1 0-1 0 0,0-1 1 0 0,0 1-1 0 0,4 2 1 0 0,-4-2-2 0 0,1-2 0 0 0,0 1 0 0 0,0 0 0 0 0,0-1 0 0 0,1 1 0 0 0,-1-1 1 0 0,0-1-1 0 0,1 1 0 0 0,-1 0 0 0 0,1-1 0 0 0,0 0 0 0 0,0 0 0 0 0,-1-1 0 0 0,1 1 0 0 0,0-1 0 0 0,0 0 0 0 0,0 0 0 0 0,-1 0 0 0 0,1-1 1 0 0,0 0-1 0 0,0 0 0 0 0,-1 0 0 0 0,1 0 0 0 0,-1-1 0 0 0,1 0 0 0 0,-1 0 0 0 0,0 0 0 0 0,1-1 0 0 0,-1 1 0 0 0,4-4 0 0 0,1 0 3 0 0,-1-1 0 0 0,0 1-1 0 0,0-1 1 0 0,-1-1 0 0 0,0 1 0 0 0,0-1-1 0 0,0-1 1 0 0,-1 1 0 0 0,-1-1-1 0 0,1 0 1 0 0,-2 0 0 0 0,8-20-1 0 0,-10 22 5 0 0,0 0 0 0 0,-1 0 0 0 0,-1 0-1 0 0,1-10 1 0 0,-1 15 31 0 0,-2 5-38 0 0,1-1 0 0 0,-1 1 0 0 0,1 0-1 0 0,0 0 1 0 0,-1 0 0 0 0,1 0 0 0 0,1 0 0 0 0,-2 5-1 0 0,2 1 1 0 0,0 0-1 0 0,1-1 1 0 0,1 1 0 0 0,-1-1-1 0 0,1 1 1 0 0,1-1-1 0 0,-1 0 1 0 0,1 1-1 0 0,1-1 1 0 0,0-1-1 0 0,0 1 1 0 0,9 12 0 0 0,-12-17-1 0 0,1-1 0 0 0,0 1 1 0 0,1-1-1 0 0,-1 1 1 0 0,0-1-1 0 0,1 0 1 0 0,-1 0-1 0 0,1 0 0 0 0,0 0 1 0 0,0 0-1 0 0,0 0 1 0 0,0-1-1 0 0,0 0 1 0 0,0 1-1 0 0,0-1 1 0 0,0 0-1 0 0,0-1 0 0 0,1 1 1 0 0,-1 0-1 0 0,0-1 1 0 0,0 0-1 0 0,1 0 1 0 0,-1 0-1 0 0,0 0 0 0 0,1 0 1 0 0,-1-1-1 0 0,0 0 1 0 0,1 1-1 0 0,-1-1 1 0 0,0 0-1 0 0,0 0 0 0 0,0-1 1 0 0,0 1-1 0 0,0-1 1 0 0,0 0-1 0 0,3-2 1 0 0,5-4 2 0 0,-1-1 0 0 0,0 0 0 0 0,0-1 0 0 0,-1 0 0 0 0,0 0 0 0 0,-1-1 0 0 0,0 0 0 0 0,0 0 0 0 0,-2-1 0 0 0,1 0 0 0 0,-1 0 0 0 0,-1-1 0 0 0,0 1 0 0 0,5-26 1 0 0,-2 2 9 0 0,-2 0 1 0 0,-2 0 0 0 0,0 0 0 0 0,-4-50-1 0 0,0 70-1 0 0,0 0 0 0 0,-2 0 0 0 0,0 0 0 0 0,0 1 0 0 0,-2-1 0 0 0,0 1 0 0 0,-11-28 0 0 0,14 40 7 0 0,0 3-17 0 0,0 0 0 0 0,0 0 0 0 0,0 0-1 0 0,0 0 1 0 0,0 0 0 0 0,0 0 0 0 0,0 0-1 0 0,0 0 1 0 0,0 0 0 0 0,0 0 0 0 0,0 0-1 0 0,0 1 1 0 0,0-1 0 0 0,1 0 0 0 0,-1 1-1 0 0,0-1 1 0 0,0 1 0 0 0,0-1 0 0 0,0 1 0 0 0,1-1-1 0 0,-1 1 1 0 0,0 0 0 0 0,1-1 0 0 0,-1 1-1 0 0,0 0 1 0 0,1-1 0 0 0,-1 1 0 0 0,1 0-1 0 0,-1 0 1 0 0,1 0 0 0 0,-1 0 0 0 0,-17 32 15 0 0,17-29-15 0 0,-6 13 2 0 0,1-1 1 0 0,1 2-1 0 0,0-1 1 0 0,2 0-1 0 0,0 1 1 0 0,1 0-1 0 0,0 0 1 0 0,2 25-1 0 0,3-4 8 0 0,1 0 0 0 0,17 69 0 0 0,-18-96-11 0 0,0-1 1 0 0,1 0 0 0 0,0 0 0 0 0,1 0 0 0 0,0-1 0 0 0,1 1 0 0 0,0-1 0 0 0,1-1 0 0 0,0 1-1 0 0,12 12 1 0 0,-15-19-1 0 0,-1 0 0 0 0,0 0 0 0 0,1 0 0 0 0,-1-1 0 0 0,1 1 0 0 0,0-1 0 0 0,0 0 0 0 0,0 0-1 0 0,0 0 1 0 0,0-1 0 0 0,0 1 0 0 0,1-1 0 0 0,-1 0 0 0 0,0 0 0 0 0,1-1 0 0 0,-1 1 0 0 0,1-1 0 0 0,-1 0-1 0 0,0 0 1 0 0,1 0 0 0 0,-1-1 0 0 0,1 0 0 0 0,-1 1 0 0 0,0-2 0 0 0,1 1 0 0 0,-1 0 0 0 0,0-1 0 0 0,0 0-1 0 0,0 0 1 0 0,7-4 0 0 0,3-4 11 0 0,-1 0-1 0 0,0-1 0 0 0,0 0 0 0 0,-1-1 1 0 0,0-1-1 0 0,19-27 0 0 0,50-93 79 0 0,-52 81-37 0 0,-17 28 43 0 0,-12 24-96 0 0,0 0 1 0 0,0 0-1 0 0,0 0 1 0 0,0 0-1 0 0,0 1 1 0 0,0-1-1 0 0,0 0 1 0 0,0 0-1 0 0,0 0 0 0 0,0 0 1 0 0,-1 0-1 0 0,1 0 1 0 0,0 0-1 0 0,0 0 1 0 0,0 1-1 0 0,0-1 1 0 0,0 0-1 0 0,0 0 0 0 0,0 0 1 0 0,0 0-1 0 0,-1 0 1 0 0,1 0-1 0 0,0 0 1 0 0,0 0-1 0 0,0 0 0 0 0,0 0 1 0 0,0 0-1 0 0,0 0 1 0 0,0 0-1 0 0,-1 0 1 0 0,1 0-1 0 0,0 0 1 0 0,0 0-1 0 0,0 0 0 0 0,0 0 1 0 0,0 0-1 0 0,0 0 1 0 0,-1 0-1 0 0,1 0 1 0 0,0 0-1 0 0,0 0 0 0 0,0 0 1 0 0,0 0-1 0 0,0 0 1 0 0,0 0-1 0 0,0 0 1 0 0,-1 0-1 0 0,1-1 1 0 0,0 1-1 0 0,0 0 0 0 0,0 0 1 0 0,0 0-1 0 0,0 0 1 0 0,0 0-1 0 0,0 0 1 0 0,0 0-1 0 0,0 0 1 0 0,0-1-1 0 0,0 1 0 0 0,0 0 1 0 0,0 0-1 0 0,0 0 1 0 0,-1 0-1 0 0,1 0 1 0 0,0 0-1 0 0,0 0 0 0 0,0-1 1 0 0,0 1-1 0 0,-33 34 59 0 0,15-14-47 0 0,1 2 0 0 0,2 0 0 0 0,0 0 0 0 0,1 2 0 0 0,1 0 0 0 0,2 0 0 0 0,-13 36 0 0 0,23-56-10 0 0,-1 0-1 0 0,1 0 1 0 0,1 1-1 0 0,-1-1 1 0 0,0 0 0 0 0,1 0-1 0 0,0 0 1 0 0,0 0-1 0 0,0 0 1 0 0,1 1 0 0 0,-1-1-1 0 0,1 0 1 0 0,0 0-1 0 0,0 0 1 0 0,0 0 0 0 0,1 0-1 0 0,-1 0 1 0 0,1-1-1 0 0,0 1 1 0 0,0 0 0 0 0,0-1-1 0 0,1 1 1 0 0,-1-1-1 0 0,7 6 1 0 0,-4-5-1 0 0,1 0 1 0 0,0 0-1 0 0,0 0 1 0 0,0-1-1 0 0,0 0 1 0 0,0-1-1 0 0,0 1 0 0 0,1-1 1 0 0,-1 0-1 0 0,1 0 1 0 0,0-1-1 0 0,0 0 0 0 0,-1 0 1 0 0,13-1-1 0 0,4 0-243 0 0,0-2 0 0 0,0 0 0 0 0,-1-2 0 0 0,1 0 0 0 0,-1-2-1 0 0,29-10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6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9648 0 0,'0'0'64'0'0,"-10"14"240"0"0,-4-12-304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8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1 553 6632 0 0,'0'0'-31'0'0,"5"-5"28"0"0,21-23 182 0 0,-1-1-1 0 0,-1-1 1 0 0,-1-1-1 0 0,-2-1 1 0 0,-1-1-1 0 0,28-67 1 0 0,-34 67 27 0 0,-9 23-81 0 0,-1 0 0 0 0,0 0 0 0 0,-1 0 0 0 0,0 0 0 0 0,0-1 0 0 0,1-19 0 0 0,-4 28 203 0 0,-3 16-171 0 0,0-4-127 0 0,1 1 0 0 0,1 0 0 0 0,0 0 0 0 0,0 0 0 0 0,1 1 0 0 0,0-1 0 0 0,1 0-1 0 0,4 18 1 0 0,-1-10 11 0 0,1 1 1 0 0,1 0-1 0 0,14 33 0 0 0,-14-41-10 0 0,1 0 1 0 0,0 0-1 0 0,0-1 0 0 0,1 0 1 0 0,18 19-1 0 0,-24-28-20 0 0,1 0 0 0 0,-1 0 0 0 0,1 0 0 0 0,0 0 0 0 0,-1 0 0 0 0,1 0 0 0 0,0-1 0 0 0,0 1 0 0 0,0-1 0 0 0,0 0 0 0 0,0 0-1 0 0,7 1 1 0 0,-8-2-3 0 0,1 0 0 0 0,-1 0-1 0 0,0 0 1 0 0,0-1 0 0 0,0 1-1 0 0,1-1 1 0 0,-1 1-1 0 0,0-1 1 0 0,0 0 0 0 0,0 0-1 0 0,0 0 1 0 0,0 0 0 0 0,0 0-1 0 0,0-1 1 0 0,0 1 0 0 0,-1 0-1 0 0,1-1 1 0 0,0 1-1 0 0,-1-1 1 0 0,1 0 0 0 0,1-2-1 0 0,10-14 83 0 0,0 0-1 0 0,-1-1 0 0 0,19-39 1 0 0,-31 56 70 0 0,4 12-96 0 0,-3-2-55 0 0,2 0 0 0 0,-1-1 1 0 0,1 0-1 0 0,0 0 0 0 0,1 0 0 0 0,0 0 1 0 0,0 0-1 0 0,0-1 0 0 0,1 1 1 0 0,6 5-1 0 0,-8-9-7 0 0,-1 0 0 0 0,1 0-1 0 0,0-1 1 0 0,0 1 0 0 0,0-1 0 0 0,0 0 0 0 0,0 0-1 0 0,1 0 1 0 0,-1 0 0 0 0,1-1 0 0 0,-1 1 0 0 0,1-1 0 0 0,0 0-1 0 0,-1 0 1 0 0,1-1 0 0 0,0 1 0 0 0,0 0 0 0 0,-1-1-1 0 0,1 0 1 0 0,0 0 0 0 0,0 0 0 0 0,6-2 0 0 0,0-1 1 0 0,-1 0 1 0 0,1-1 0 0 0,-1 0 0 0 0,1-1-1 0 0,-1 0 1 0 0,-1 0 0 0 0,1-1 0 0 0,-1 0-1 0 0,0 0 1 0 0,0-1 0 0 0,-1 0-1 0 0,0-1 1 0 0,0 1 0 0 0,0-2 0 0 0,-1 1-1 0 0,-1 0 1 0 0,1-1 0 0 0,-1 0 0 0 0,-1-1-1 0 0,0 1 1 0 0,0-1 0 0 0,-1 1-1 0 0,4-19 1 0 0,-3 11 0 0 0,-2 0 0 0 0,1 0 0 0 0,-2 0 0 0 0,0 0 0 0 0,-1 0 0 0 0,-1-1-1 0 0,-1 1 1 0 0,0 0 0 0 0,-1 0 0 0 0,-1 0 0 0 0,-1 1 0 0 0,0-1 0 0 0,-11-22 0 0 0,15 37-4 0 0,0 0 0 0 0,0 0 1 0 0,0 0-1 0 0,0 0 1 0 0,0 0-1 0 0,0 1 0 0 0,-1-1 1 0 0,1 0-1 0 0,-1 0 0 0 0,1 1 1 0 0,-1-1-1 0 0,0 1 1 0 0,0 0-1 0 0,0-1 0 0 0,1 1 1 0 0,-1 0-1 0 0,0 0 1 0 0,-4-1-1 0 0,4 2 0 0 0,1-1 1 0 0,-1 1 0 0 0,0 0-1 0 0,0 1 1 0 0,1-1-1 0 0,-1 0 1 0 0,0 0-1 0 0,1 1 1 0 0,-1-1-1 0 0,1 1 1 0 0,-1-1-1 0 0,1 1 1 0 0,-1 0-1 0 0,1 0 1 0 0,-1-1 0 0 0,1 1-1 0 0,-1 0 1 0 0,1 0-1 0 0,-2 2 1 0 0,-1 1 0 0 0,0 1 0 0 0,0 0 0 0 0,0 0 0 0 0,1 0 0 0 0,0 0 0 0 0,-1 0 0 0 0,2 0 0 0 0,-1 1 0 0 0,1 0 0 0 0,0-1 1 0 0,0 1-1 0 0,-1 7 0 0 0,1 0-1 0 0,2 0 0 0 0,-1 0 0 0 0,1 0 0 0 0,1 0 0 0 0,1 0 0 0 0,-1 0 0 0 0,2 0 0 0 0,6 21 0 0 0,6 4 0 0 0,27 54 0 0 0,2 2 0 0 0,-21-41 0 0 0,-10-23-1 0 0,-1 0 1 0 0,11 44 0 0 0,-20-65 0 0 0,-1 1 1 0 0,-1-1-1 0 0,0 1 0 0 0,0 0 0 0 0,-1 0 0 0 0,-1-1 0 0 0,1 1 0 0 0,-1 0 0 0 0,-1-1 1 0 0,0 1-1 0 0,0 0 0 0 0,-5 11 0 0 0,4-16 2 0 0,1-1 0 0 0,-1 1 1 0 0,0-1-1 0 0,-1 0 0 0 0,1 0 0 0 0,0 0 0 0 0,-1 0 0 0 0,0 0 1 0 0,0-1-1 0 0,0 0 0 0 0,-1 0 0 0 0,1 0 0 0 0,-1 0 0 0 0,1-1 1 0 0,-1 0-1 0 0,0 0 0 0 0,0 0 0 0 0,-5 1 0 0 0,3-1 3 0 0,1 0 0 0 0,0-1 0 0 0,-1 0 0 0 0,1 0 0 0 0,-1 0 0 0 0,1-1-1 0 0,-1 0 1 0 0,0 0 0 0 0,1-1 0 0 0,-1 0 0 0 0,1 0 0 0 0,0 0-1 0 0,-13-5 1 0 0,17 4-3 0 0,-1 1 0 0 0,1-1 0 0 0,0 1-1 0 0,0-1 1 0 0,0 0 0 0 0,0 0 0 0 0,1 0-1 0 0,-1 0 1 0 0,0 0 0 0 0,1 0 0 0 0,-1-1-1 0 0,1 1 1 0 0,0 0 0 0 0,0-1 0 0 0,0 1-1 0 0,0-1 1 0 0,0 1 0 0 0,1-1 0 0 0,-1 0-1 0 0,1 1 1 0 0,-1-1 0 0 0,1 1 0 0 0,0-1-1 0 0,0 0 1 0 0,0 1 0 0 0,1-1 0 0 0,-1 0-1 0 0,0 1 1 0 0,1-1 0 0 0,1-3 0 0 0,1-6 2 0 0,0 1 1 0 0,1 0 0 0 0,1 0 0 0 0,-1 0 0 0 0,10-14 0 0 0,7-5 8 0 0,0 2 0 0 0,3 0 0 0 0,44-41-1 0 0,-17 18-1 0 0,-28 28-5 0 0,17-17 7 0 0,-3-2 1 0 0,42-59-1 0 0,-70 87-10 0 0,0 0-1 0 0,-1 0 0 0 0,-1-1 1 0 0,0 1-1 0 0,-1-2 1 0 0,-1 1-1 0 0,0-1 1 0 0,-1 0-1 0 0,-1 0 1 0 0,0 0-1 0 0,-1 0 1 0 0,-1-24-1 0 0,0 36 0 0 0,-1 3-2 0 0,1 0 0 0 0,-1 0 0 0 0,0 0 1 0 0,0 0-1 0 0,0-1 0 0 0,0 1 1 0 0,0 0-1 0 0,0 0 0 0 0,0 0 1 0 0,-1 0-1 0 0,1 0 0 0 0,0 0 0 0 0,-1 0 1 0 0,1 0-1 0 0,0 0 0 0 0,-1 0 1 0 0,1 0-1 0 0,-1 0 0 0 0,1 0 1 0 0,-1 1-1 0 0,0-1 0 0 0,1 0 0 0 0,-1 0 1 0 0,0 0-1 0 0,0 1 0 0 0,-1-2 1 0 0,2 1-1 0 0,-1 1 1 0 0,1-1 0 0 0,-1 0-1 0 0,1 0 1 0 0,-1 1 0 0 0,0-1-1 0 0,1 1 1 0 0,-1-1 0 0 0,0 0-1 0 0,0 1 1 0 0,1-1-1 0 0,-1 1 1 0 0,0 0 0 0 0,0-1-1 0 0,0 1 1 0 0,0-1 0 0 0,0 1-1 0 0,0 0 1 0 0,1 0 0 0 0,-1 0-1 0 0,0 0 1 0 0,0-1 0 0 0,0 1-1 0 0,0 0 1 0 0,0 1 0 0 0,0-1-1 0 0,0 0 1 0 0,0 0 0 0 0,0 0-1 0 0,0 0 1 0 0,0 1 0 0 0,1-1-1 0 0,-1 0 1 0 0,0 1-1 0 0,0-1 1 0 0,-1 2 0 0 0,0-1 0 0 0,-3 2 0 0 0,0 0 0 0 0,0 1 0 0 0,1 0-1 0 0,-1-1 1 0 0,1 2 0 0 0,0-1 0 0 0,0 0 0 0 0,0 1 0 0 0,1 0 0 0 0,-1 0 0 0 0,1 0-1 0 0,0 0 1 0 0,1 1 0 0 0,-1-1 0 0 0,1 1 0 0 0,0-1 0 0 0,1 1 0 0 0,-2 8-1 0 0,-1 6 2 0 0,1-1-1 0 0,1 1 1 0 0,1-1-1 0 0,1 26 1 0 0,1-17 1 0 0,2 0 0 0 0,1 0 0 0 0,15 53 0 0 0,-14-66 2 0 0,0 0-1 0 0,1 0 1 0 0,1 0-1 0 0,1-1 1 0 0,0 0 0 0 0,1-1-1 0 0,0 0 1 0 0,15 16-1 0 0,-21-26-90 0 0,1 0-1 0 0,-1 0 0 0 0,1 0 1 0 0,-1-1-1 0 0,1 0 0 0 0,0 0 1 0 0,0 0-1 0 0,0 0 0 0 0,0 0 1 0 0,0-1-1 0 0,0 0 0 0 0,0 0 1 0 0,1 0-1 0 0,-1 0 0 0 0,8 0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9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7528 0 0,'0'0'0'0'0,"14"0"104"0"0,5-3 64 0 0,-5-2 0 0 0,8-4-8 0 0,10-3 16 0 0,15-2-40 0 0,3-5 24 0 0,-9 0-48 0 0,-6 2 16 0 0,-12 8-40 0 0,-9 4 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59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6520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16 345 5624 0 0,'0'0'57'0'0,"-2"5"26"0"0,-9 15 82 0 0,11-19-134 0 0,-1 1-1 0 0,1-1 0 0 0,-1 1 1 0 0,1 0-1 0 0,0-1 1 0 0,-1 1-1 0 0,1 0 1 0 0,0-1-1 0 0,0 1 1 0 0,0-1-1 0 0,0 1 1 0 0,1 0-1 0 0,-1-1 0 0 0,0 1 1 0 0,1 0-1 0 0,-1-1 1 0 0,2 3-1 0 0,0 5 91 0 0,1 12 77 0 0,1 1 0 0 0,1-1 0 0 0,1 0 0 0 0,1 0 0 0 0,1-1 0 0 0,1 0 0 0 0,0 0 0 0 0,2-1 0 0 0,23 33 0 0 0,-32-49-166 0 0,0-1 0 0 0,0 0-1 0 0,0 1 1 0 0,1-1-1 0 0,-1 0 1 0 0,1 0-1 0 0,0-1 1 0 0,0 1-1 0 0,-1-1 1 0 0,1 1 0 0 0,0-1-1 0 0,0 0 1 0 0,0 0-1 0 0,1 0 1 0 0,-1 0-1 0 0,0-1 1 0 0,0 1-1 0 0,0-1 1 0 0,1 0 0 0 0,-1 0-1 0 0,0 0 1 0 0,0 0-1 0 0,1 0 1 0 0,-1-1-1 0 0,0 0 1 0 0,0 1 0 0 0,0-1-1 0 0,0-1 1 0 0,0 1-1 0 0,0 0 1 0 0,0-1-1 0 0,0 1 1 0 0,3-3-1 0 0,1-1 10 0 0,-1 1-1 0 0,1-2 0 0 0,-1 1 1 0 0,0-1-1 0 0,0 1 0 0 0,-1-2 1 0 0,1 1-1 0 0,-1-1 0 0 0,-1 0 1 0 0,1 0-1 0 0,-1 0 0 0 0,4-10 1 0 0,-6 8 14 0 0,0 0 1 0 0,0 0-1 0 0,-1-1 1 0 0,0 1-1 0 0,0-1 1 0 0,-2-14-1 0 0,1 7 91 0 0,0 15-96 0 0,-1 2-44 0 0,0 0 0 0 0,0 0 0 0 0,0 0 1 0 0,0 0-1 0 0,0 0 0 0 0,1 1 0 0 0,-1-1 0 0 0,0 0 1 0 0,0 0-1 0 0,0 0 0 0 0,0 1 0 0 0,0-1 1 0 0,1 1-1 0 0,-1-1 0 0 0,0 1 0 0 0,0-1 0 0 0,0 1 1 0 0,1-1-1 0 0,-1 1 0 0 0,0-1 0 0 0,1 1 1 0 0,-1 0-1 0 0,1-1 0 0 0,-1 1 0 0 0,1 0 0 0 0,-1 0 1 0 0,1-1-1 0 0,-1 1 0 0 0,1 0 0 0 0,-1 1 1 0 0,1 1-2 0 0,-1 0 1 0 0,1 0-1 0 0,0-1 1 0 0,0 1-1 0 0,0 0 1 0 0,0 0-1 0 0,1-1 1 0 0,-1 1-1 0 0,1 0 1 0 0,1 3-1 0 0,0 1-1 0 0,1 0 0 0 0,-1 0 0 0 0,2 0 0 0 0,-1 0 0 0 0,1-1 0 0 0,0 0 0 0 0,8 10 0 0 0,-10-14-3 0 0,0 0 0 0 0,0 0-1 0 0,0-1 1 0 0,0 1 0 0 0,0-1 0 0 0,0 1-1 0 0,1-1 1 0 0,-1 0 0 0 0,1 0 0 0 0,-1 0 0 0 0,1 0-1 0 0,-1 0 1 0 0,1 0 0 0 0,-1-1 0 0 0,1 1-1 0 0,0-1 1 0 0,-1 0 0 0 0,1 0 0 0 0,0 0 0 0 0,3 0-1 0 0,-3-1 2 0 0,1 0 0 0 0,0-1-1 0 0,-1 1 1 0 0,0-1 0 0 0,1 1 0 0 0,-1-1-1 0 0,0 0 1 0 0,0 0 0 0 0,0-1 0 0 0,0 1-1 0 0,0-1 1 0 0,5-5 0 0 0,-3 1 1 0 0,1 0 1 0 0,-1 0 0 0 0,0-1 0 0 0,-1 1 0 0 0,1-1-1 0 0,-2-1 1 0 0,1 1 0 0 0,-1 0 0 0 0,0-1-1 0 0,-1 0 1 0 0,2-10 0 0 0,-4 10 6 0 0,0 0-1 0 0,0 1 1 0 0,0-1-1 0 0,-1 0 1 0 0,-1 1 0 0 0,0-1-1 0 0,0 1 1 0 0,0 0-1 0 0,-7-14 1 0 0,9 20 21 0 0,-1 2-31 0 0,0 0 1 0 0,1 0 0 0 0,-1 0 0 0 0,0 0-1 0 0,1 0 1 0 0,-1 0 0 0 0,0 0-1 0 0,1 0 1 0 0,-1 1 0 0 0,0-1 0 0 0,1 0-1 0 0,-1 0 1 0 0,1 1 0 0 0,-1-1-1 0 0,0 1 1 0 0,1-1 0 0 0,-1 0 0 0 0,1 1-1 0 0,-1-1 1 0 0,1 1 0 0 0,-1-1-1 0 0,1 1 1 0 0,0-1 0 0 0,-1 1 0 0 0,1-1-1 0 0,0 1 1 0 0,-1 0 0 0 0,1-1-1 0 0,0 1 1 0 0,0 0 0 0 0,-1-1 0 0 0,1 1-1 0 0,0 0 1 0 0,0 3 0 0 0,0-1 0 0 0,0 0 0 0 0,0 1 0 0 0,0-1 0 0 0,0 0 0 0 0,1 1 0 0 0,1 4 0 0 0,21 52 5 0 0,-19-50-3 0 0,2 0-1 0 0,-1-1 1 0 0,1 1-1 0 0,0-2 1 0 0,1 1 0 0 0,0-1-1 0 0,0 0 1 0 0,9 8-1 0 0,-12-14 2 0 0,-1 1-1 0 0,0-1 0 0 0,1 0 1 0 0,-1 1-1 0 0,1-1 0 0 0,0-1 0 0 0,-1 1 1 0 0,1-1-1 0 0,0 1 0 0 0,0-1 1 0 0,0 0-1 0 0,0 0 0 0 0,0-1 1 0 0,0 1-1 0 0,1-1 0 0 0,-1 0 1 0 0,0 0-1 0 0,0-1 0 0 0,0 1 1 0 0,0-1-1 0 0,0 0 0 0 0,0 0 1 0 0,7-2-1 0 0,-6 0 2 0 0,-1 0 0 0 0,1 0 1 0 0,-1 0-1 0 0,1 0 0 0 0,-1-1 0 0 0,0 0 0 0 0,-1 0 0 0 0,1 0 1 0 0,-1 0-1 0 0,1 0 0 0 0,-1-1 0 0 0,-1 1 0 0 0,1-1 0 0 0,-1 0 1 0 0,1 0-1 0 0,-1 0 0 0 0,-1 0 0 0 0,1-1 0 0 0,1-6 0 0 0,1-9 26 0 0,-1 1-1 0 0,0-1 1 0 0,-1-35-1 0 0,-2 54-23 0 0,0 0 1 0 0,0 1-1 0 0,0-1 0 0 0,0 0 0 0 0,0 1 0 0 0,-1-1 0 0 0,1 0 0 0 0,0 1 0 0 0,-1-1 1 0 0,1 0-1 0 0,-1 1 0 0 0,0-1 0 0 0,0 1 0 0 0,1-1 0 0 0,-3-1 0 0 0,-5 3 30 0 0,-1 14-28 0 0,7-8-6 0 0,0 0 0 0 0,0 1 0 0 0,1-1 0 0 0,0 1 0 0 0,1-1 0 0 0,0 1-1 0 0,0-1 1 0 0,0 1 0 0 0,0-1 0 0 0,1 0 0 0 0,2 7 0 0 0,-1 1 1 0 0,2-1 1 0 0,0 1-1 0 0,0-1 1 0 0,8 14 0 0 0,-8-20-4 0 0,-1-1 1 0 0,2 1-1 0 0,-1-1 1 0 0,1 0-1 0 0,-1-1 0 0 0,2 1 1 0 0,-1-1-1 0 0,1 0 1 0 0,-1 0-1 0 0,1 0 1 0 0,1-1-1 0 0,-1 0 1 0 0,1 0-1 0 0,-1-1 1 0 0,1 0-1 0 0,0 0 1 0 0,0 0-1 0 0,1-1 1 0 0,-1 0-1 0 0,0-1 1 0 0,13 2-1 0 0,-14-2 0 0 0,0-1-1 0 0,0 0 1 0 0,0-1-1 0 0,0 0 1 0 0,0 1 0 0 0,0-2-1 0 0,0 1 1 0 0,0-1-1 0 0,0 0 1 0 0,-1 0 0 0 0,1 0-1 0 0,-1-1 1 0 0,0 0-1 0 0,1 0 1 0 0,-1 0 0 0 0,-1-1-1 0 0,1 0 1 0 0,0 0 0 0 0,-1 0-1 0 0,0 0 1 0 0,0-1-1 0 0,0 0 1 0 0,-1 1 0 0 0,1-1-1 0 0,-1-1 1 0 0,0 1-1 0 0,3-7 1 0 0,-1-2 3 0 0,-1-1 0 0 0,0 1 0 0 0,-1-1 1 0 0,0 1-1 0 0,-1-1 0 0 0,0-23 0 0 0,-2-3 5 0 0,-7-48 0 0 0,2 49 3 0 0,-17-60 0 0 0,18 83-7 0 0,-1 1 1 0 0,-1-1 0 0 0,-1 2 0 0 0,0-1-1 0 0,-1 1 1 0 0,-12-18 0 0 0,19 33-6 0 0,1 0 0 0 0,0-1 1 0 0,-1 1-1 0 0,1 0 0 0 0,0 0 1 0 0,-1-1-1 0 0,1 1 0 0 0,0 0 0 0 0,-1 0 1 0 0,1-1-1 0 0,0 1 0 0 0,-1 0 1 0 0,1 0-1 0 0,-1 0 0 0 0,1 0 1 0 0,-1 0-1 0 0,1 0 0 0 0,0-1 1 0 0,-1 1-1 0 0,1 0 0 0 0,-1 0 1 0 0,1 0-1 0 0,-1 0 0 0 0,1 1 1 0 0,-1-1-1 0 0,1 0 0 0 0,0 0 1 0 0,-1 0-1 0 0,1 0 0 0 0,-1 0 0 0 0,1 0 1 0 0,0 1-1 0 0,-1-1 0 0 0,1 0 1 0 0,-1 0-1 0 0,1 1 0 0 0,0-1 1 0 0,-1 0-1 0 0,1 1 0 0 0,0-1 1 0 0,0 0-1 0 0,-1 1 0 0 0,1-1 1 0 0,-1 1-1 0 0,-9 14 3 0 0,6-6-2 0 0,1 1-1 0 0,-1 0 1 0 0,2 0 0 0 0,-1 1 0 0 0,1-1 0 0 0,1 0-1 0 0,0 1 1 0 0,0-1 0 0 0,1 1 0 0 0,3 19-1 0 0,2 6 3 0 0,17 60 1 0 0,-1-31-4 0 0,2-2 0 0 0,38 70 0 0 0,-28-62 0 0 0,-30-65 0 0 0,6 15 0 0 0,-10-10 0 0 0,0-10 0 0 0,0-1-1 0 0,0 1 1 0 0,0-1 0 0 0,1 0 0 0 0,-1 1 0 0 0,0-1 0 0 0,0 0 0 0 0,0 1 0 0 0,0-1 0 0 0,0 0 0 0 0,0 0 0 0 0,0 0-1 0 0,0 0 1 0 0,0 0 0 0 0,1 0 0 0 0,-1 0 0 0 0,0 0 0 0 0,0 0 0 0 0,0-1 0 0 0,0 1 0 0 0,0 0 0 0 0,0-1 0 0 0,0 1-1 0 0,-1-1 1 0 0,-27-16-4 0 0,29 17 4 0 0,-125-90-9 0 0,106 74-183 0 0,1-1 0 0 0,0-1 0 0 0,1 0 0 0 0,-20-30 0 0 0,36 46 164 0 0,0 1 0 0 0,-1-1 0 0 0,1 0 0 0 0,0 1 0 0 0,1-1 0 0 0,-1 0 0 0 0,0 0 0 0 0,1 0 0 0 0,-1 0 0 0 0,1 0 0 0 0,-1 0 0 0 0,1 0 0 0 0,0 0 0 0 0,0 0 0 0 0,0 0 0 0 0,0 0 0 0 0,0 0 1 0 0,0 1-1 0 0,0-1 0 0 0,1 0 0 0 0,-1 0 0 0 0,1 0 0 0 0,-1 0 0 0 0,1 0 0 0 0,0 0 0 0 0,0 1 0 0 0,0-1 0 0 0,0 0 0 0 0,0 0 0 0 0,0 1 0 0 0,1-1 0 0 0,-1 1 0 0 0,3-3 0 0 0,3-2 6 0 0,0 1 1 0 0,0 0-1 0 0,0 0 0 0 0,1 1 0 0 0,15-7 0 0 0,72-22-47 0 0,-60 22 64 0 0,51-22 0 0 0,-77 28 26 0 0,0 1-1 0 0,0-2 1 0 0,-1 1-1 0 0,1-1 0 0 0,-1 0 1 0 0,-1-1-1 0 0,1 0 1 0 0,-1 0-1 0 0,0 0 0 0 0,6-11 1 0 0,-11 17 2 0 0,-1-1 1 0 0,0 0-1 0 0,1 0 1 0 0,-1 0-1 0 0,0-1 1 0 0,0 1-1 0 0,0 0 1 0 0,-1 0 0 0 0,1 0-1 0 0,-1-1 1 0 0,1 1-1 0 0,-1 0 1 0 0,1-1-1 0 0,-1 1 1 0 0,0-1-1 0 0,0 1 1 0 0,0 0-1 0 0,-1-1 1 0 0,1 1-1 0 0,-1 0 1 0 0,1-1 0 0 0,-1 1-1 0 0,0 0 1 0 0,1 0-1 0 0,-3-3 1 0 0,2 3 52 0 0,1 1-67 0 0,-1 1 0 0 0,0 0-1 0 0,1 0 1 0 0,-1 0 0 0 0,1-1 0 0 0,-1 1 0 0 0,0 0 0 0 0,1 0 0 0 0,-1 0 0 0 0,0 0 0 0 0,1 0 0 0 0,-1 0 0 0 0,0 0 0 0 0,1 0 0 0 0,-1 0-1 0 0,0 1 1 0 0,1-1 0 0 0,-1 0 0 0 0,0 0 0 0 0,1 0 0 0 0,-1 1 0 0 0,1-1 0 0 0,-1 0 0 0 0,1 1 0 0 0,-1 0 0 0 0,-4 6 12 0 0,1 0-1 0 0,0 1 1 0 0,0 0 0 0 0,1 0 0 0 0,0 0 0 0 0,0 0 0 0 0,1 0 0 0 0,0 0 0 0 0,0 1 0 0 0,1-1 0 0 0,0 1-1 0 0,1 0 1 0 0,0-1 0 0 0,2 14 0 0 0,2 19 133 0 0,15 66-1 0 0,-19-107-152 0 0,8 30 147 0 0,1-1-1 0 0,15 35 1 0 0,-22-62 189 0 0,19-39-108 0 0,-20 35-222 0 0,0 0-1 0 0,1 0 1 0 0,-1 0-1 0 0,1 0 0 0 0,-1 0 1 0 0,1 0-1 0 0,0 0 1 0 0,0 1-1 0 0,0-1 1 0 0,0 1-1 0 0,0-1 1 0 0,0 1-1 0 0,0 0 0 0 0,0 0 1 0 0,0 0-1 0 0,1 0 1 0 0,-1 0-1 0 0,0 0 1 0 0,1 1-1 0 0,-1-1 1 0 0,1 1-1 0 0,-1 0 0 0 0,1-1 1 0 0,-1 1-1 0 0,1 0 1 0 0,-1 1-1 0 0,1-1 1 0 0,-1 0-1 0 0,0 1 0 0 0,1-1 1 0 0,-1 1-1 0 0,1 0 1 0 0,-1 0-1 0 0,0 0 1 0 0,3 1-1 0 0,9 5 10 0 0,-1 0 0 0 0,0 1 0 0 0,-1 0 0 0 0,17 15 0 0 0,-22-18-4 0 0,7 7-137 0 0,-4-4-77 0 0,-1-1-1 0 0,2 0 0 0 0,-1 0 0 0 0,1 0 1 0 0,0-2-1 0 0,22 9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8336 0 0,'0'0'0'0'0,"0"26"-24"0"0,3-8-336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0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0 397 2504 0 0,'0'0'1612'0'0,"5"2"-1191"0"0,-3-1-379 0 0,1 0-1 0 0,-1-1 1 0 0,1 1 0 0 0,-1-1-1 0 0,1 1 1 0 0,0-1-1 0 0,-1 0 1 0 0,1 0 0 0 0,-1-1-1 0 0,1 1 1 0 0,-1 0-1 0 0,1-1 1 0 0,-1 1-1 0 0,1-1 1 0 0,-1 0 0 0 0,4-2-1 0 0,2-1 30 0 0,-1 0-1 0 0,0 0 1 0 0,0-1-1 0 0,0 0 1 0 0,7-6-1 0 0,1-5 78 0 0,1 0-1 0 0,-2-1 1 0 0,18-26-1 0 0,-21 26-35 0 0,-1-1 0 0 0,-1 0 0 0 0,0-1 0 0 0,-1 0 0 0 0,-1-1 0 0 0,-1 1 0 0 0,-1-1 0 0 0,4-33 0 0 0,-8 47-70 0 0,-1 1 0 0 0,0 0-1 0 0,-1 0 1 0 0,1 0 0 0 0,-1 0 0 0 0,0 0-1 0 0,-1 0 1 0 0,1 0 0 0 0,-3-5 0 0 0,1 1 63 0 0,2 7 47 0 0,-8 11-31 0 0,6-2-104 0 0,1-1-1 0 0,-1 1 1 0 0,1 0 0 0 0,0 0-1 0 0,1 0 1 0 0,0 0 0 0 0,-1 10-1 0 0,0 5 7 0 0,-27 274 200 0 0,4-19 98 0 0,24-266-290 0 0,-1-1 1 0 0,-1 1-1 0 0,1-1 1 0 0,-1 0-1 0 0,-1 0 0 0 0,0 0 1 0 0,-1 0-1 0 0,0-1 0 0 0,0 0 1 0 0,-1 0-1 0 0,0 0 1 0 0,0 0-1 0 0,-1-1 0 0 0,-12 11 1 0 0,18-18-21 0 0,0 0 0 0 0,-1 0 0 0 0,1 0 0 0 0,0 0 0 0 0,-1 0 0 0 0,1-1 1 0 0,0 1-1 0 0,-1-1 0 0 0,1 1 0 0 0,-1-1 0 0 0,1 1 0 0 0,-1-1 0 0 0,0 0 0 0 0,1 0 1 0 0,-1 0-1 0 0,1 1 0 0 0,-1-2 0 0 0,1 1 0 0 0,-1 0 0 0 0,1 0 0 0 0,-1 0 0 0 0,0-1 1 0 0,1 1-1 0 0,-1-1 0 0 0,1 1 0 0 0,0-1 0 0 0,-1 0 0 0 0,1 1 0 0 0,-1-1 0 0 0,1 0 1 0 0,0 0-1 0 0,0 0 0 0 0,-1 0 0 0 0,1 0 0 0 0,0 0 0 0 0,0 0 0 0 0,0-1 0 0 0,0 1 1 0 0,0 0-1 0 0,-1-3 0 0 0,0 1 5 0 0,0-1 0 0 0,0 0 1 0 0,0 0-1 0 0,1 0 0 0 0,-1 1 0 0 0,1-1 1 0 0,0-1-1 0 0,0 1 0 0 0,0 0 0 0 0,1 0 1 0 0,-1 0-1 0 0,1 0 0 0 0,0 0 0 0 0,1-7 1 0 0,0 5-5 0 0,1-1 1 0 0,1 1 0 0 0,-1-1 0 0 0,1 1-1 0 0,0 0 1 0 0,0 0 0 0 0,0 0 0 0 0,1 0-1 0 0,0 1 1 0 0,7-8 0 0 0,4-1 11 0 0,0 0-1 0 0,19-13 1 0 0,18-15 25 0 0,-31 22-21 0 0,38-40 62 0 0,-55 56-83 0 0,-1 0-1 0 0,0 0 0 0 0,1-1 0 0 0,-2 1 1 0 0,1-1-1 0 0,2-6 0 0 0,8-16 32 0 0,-12 25-30 0 0,-1 2-8 0 0,1 1 0 0 0,-1-1 1 0 0,1 0-1 0 0,-1 0 0 0 0,1 1 0 0 0,-1-1 1 0 0,1 0-1 0 0,-1 0 0 0 0,0 1 0 0 0,1-1 1 0 0,-1 1-1 0 0,0-1 0 0 0,1 0 1 0 0,-1 1-1 0 0,0-1 0 0 0,0 1 0 0 0,1-1 1 0 0,-1 0-1 0 0,0 1 0 0 0,0-1 1 0 0,0 1-1 0 0,1-1 0 0 0,-1 1 0 0 0,0-1 1 0 0,0 1-1 0 0,0-1 0 0 0,0 1 1 0 0,0-1-1 0 0,0 1 0 0 0,0 0 0 0 0,1 22-1 0 0,0-15 2 0 0,0 8-1 0 0,2 0 0 0 0,0 0 0 0 0,1-1 0 0 0,1 1 0 0 0,0-1 0 0 0,1 0 0 0 0,11 20 0 0 0,-10-23 0 0 0,8-7 0 0 0,-14-5 0 0 0,0 0 0 0 0,0 0 0 0 0,0-1 0 0 0,0 1 0 0 0,0 0 0 0 0,0 0 0 0 0,0-1 0 0 0,0 1 0 0 0,0-1 1 0 0,0 1-1 0 0,0 0 0 0 0,0-1 0 0 0,-1 0 0 0 0,1 1 0 0 0,2-2 0 0 0,2-4 3 0 0,0-1 1 0 0,0 0-1 0 0,-1 0 0 0 0,0 0 1 0 0,0 0-1 0 0,0-1 0 0 0,-1 1 1 0 0,0-1-1 0 0,-1 0 0 0 0,0 0 1 0 0,2-11-1 0 0,-1 5 17 0 0,1 1 1 0 0,10-24-1 0 0,-14 36-18 0 0,0 1 0 0 0,0-1-1 0 0,0 1 1 0 0,1-1-1 0 0,-1 0 1 0 0,0 1-1 0 0,1-1 1 0 0,-1 1 0 0 0,0-1-1 0 0,1 1 1 0 0,-1-1-1 0 0,1 1 1 0 0,-1-1 0 0 0,1 1-1 0 0,-1 0 1 0 0,1-1-1 0 0,-1 1 1 0 0,1 0-1 0 0,-1-1 1 0 0,1 1 0 0 0,-1 0-1 0 0,1 0 1 0 0,0-1-1 0 0,-1 1 1 0 0,1 0 0 0 0,-1 0-1 0 0,1 0 1 0 0,0 0-1 0 0,-1 0 1 0 0,1 0-1 0 0,0 0 1 0 0,-1 0 0 0 0,1 0-1 0 0,-1 0 1 0 0,1 0-1 0 0,0 0 1 0 0,-1 0-1 0 0,1 1 1 0 0,-1-1 0 0 0,1 0-1 0 0,0 0 1 0 0,-1 1-1 0 0,1-1 1 0 0,-1 0 0 0 0,1 1-1 0 0,-1-1 1 0 0,1 1-1 0 0,-1-1 1 0 0,1 0-1 0 0,0 2 1 0 0,21 28 1 0 0,-19-25 1 0 0,8 11 0 0 0,-1 1 0 0 0,-1 1 0 0 0,0-1-1 0 0,7 23 1 0 0,-16-38 3 0 0,1-1-7 0 0,-1-1 1 0 0,0 1 0 0 0,0-1-1 0 0,1 0 1 0 0,-1 1 0 0 0,0-1-1 0 0,1 0 1 0 0,-1 1-1 0 0,0-1 1 0 0,1 0 0 0 0,-1 1-1 0 0,1-1 1 0 0,-1 0 0 0 0,0 0-1 0 0,1 1 1 0 0,-1-1 0 0 0,1 0-1 0 0,-1 0 1 0 0,1 0 0 0 0,-1 0-1 0 0,1 0 1 0 0,-1 0-1 0 0,1 0 1 0 0,-1 0 0 0 0,1 0-1 0 0,0 0 1 0 0,33-108 72 0 0,-33 106-61 0 0,13-4 4 0 0,-3 8-15 0 0,-6-1 0 0 0,-5-1-1 0 0,0 0 0 0 0,0 0 0 0 0,0 0 0 0 0,0 0 0 0 0,0 0 0 0 0,0 0 0 0 0,1 0 0 0 0,-1 0 0 0 0,0 0 0 0 0,0 0 0 0 0,0 0 0 0 0,0 0 0 0 0,0 0 0 0 0,0 0 0 0 0,0 0 0 0 0,0 0 0 0 0,0 0 0 0 0,0 0 0 0 0,0 0 0 0 0,0 1 0 0 0,1-1 0 0 0,-1 0 0 0 0,0 0 0 0 0,0 0 0 0 0,0 0 0 0 0,0 0 0 0 0,0 0 0 0 0,0 0 0 0 0,0 0 0 0 0,0 0 0 0 0,0 1 0 0 0,0-1 0 0 0,0 0 0 0 0,0 0 0 0 0,0 0 0 0 0,0 0 0 0 0,0 0 0 0 0,0 0 0 0 0,0 0 0 0 0,0 0 0 0 0,0 1 0 0 0,0-1 0 0 0,0 0 0 0 0,0 0 0 0 0,0 0 0 0 0,-1 0 0 0 0,1 0 0 0 0,0 0 0 0 0,54 19 0 0 0,-51-18 0 0 0,1 0 0 0 0,-1 0 0 0 0,1-1 0 0 0,0 1 0 0 0,-1-1 0 0 0,1 0 0 0 0,-1 0 0 0 0,1 0 0 0 0,0-1 0 0 0,-1 1 0 0 0,1-1 0 0 0,-1 0 0 0 0,1 0 0 0 0,-1 0 0 0 0,1 0 0 0 0,-1-1 0 0 0,0 1 0 0 0,0-1 0 0 0,0 0 0 0 0,0 0 0 0 0,0 0 0 0 0,0-1 0 0 0,0 1 0 0 0,2-4 0 0 0,6-2 0 0 0,5-5 0 0 0,-13 10 0 0 0,1-1 0 0 0,1 0 0 0 0,-1 1 0 0 0,0 0 0 0 0,1 0 0 0 0,0 0 0 0 0,-1 0 0 0 0,1 1 0 0 0,0 0 0 0 0,0 0 0 0 0,1 0 0 0 0,-1 1 0 0 0,0 0 0 0 0,1 0 0 0 0,-1 0 0 0 0,9 0 0 0 0,39 14 0 0 0,-41-9 0 0 0,4 4 0 0 0,-2-3 0 0 0,-5-3 1 0 0,-8-2 0 0 0,-1 0 0 0 0,0 0 0 0 0,1 1 0 0 0,-1-1 0 0 0,0 0 0 0 0,1 0 0 0 0,-1 0 0 0 0,0 0 0 0 0,1 0 1 0 0,-1 0-1 0 0,1 0 0 0 0,-1 0 0 0 0,0 0 0 0 0,1-1 0 0 0,-1 1 0 0 0,0 0 0 0 0,1 0 0 0 0,-1 0 0 0 0,0 0 0 0 0,1 0 0 0 0,-1-1 0 0 0,0 1 0 0 0,1 0 0 0 0,-1 0 0 0 0,0 0 0 0 0,0-1 0 0 0,1 1 1 0 0,-1 0-1 0 0,0-1 0 0 0,0 1 0 0 0,1 0 0 0 0,-1-1 0 0 0,0 1 0 0 0,0 0 0 0 0,0-1 0 0 0,0 1 0 0 0,1 0 0 0 0,-1-1 0 0 0,0 1 0 0 0,0 0 0 0 0,0-1 0 0 0,0 1 0 0 0,0 0 0 0 0,0-1 0 0 0,0 1 1 0 0,0-1-1 0 0,0 1 0 0 0,0 0 0 0 0,0-1 0 0 0,0 1 0 0 0,0 0 0 0 0,-1-1 0 0 0,1 1 0 0 0,0 0 0 0 0,0-1 0 0 0,0 1 0 0 0,0 0 0 0 0,-1-1 0 0 0,1 1 0 0 0,0 0 0 0 0,0-1 0 0 0,-1 1 0 0 0,1 0 1 0 0,0 0-1 0 0,0-1 0 0 0,-1 1 0 0 0,-2 0 0 0 0,0 1 0 0 0,0-1 1 0 0,1 1-1 0 0,-1 0 0 0 0,0 0 1 0 0,1 0-1 0 0,-1 1 1 0 0,1-1-1 0 0,-1 0 0 0 0,1 1 1 0 0,-1 0-1 0 0,1-1 0 0 0,0 1 1 0 0,0 0-1 0 0,0 0 0 0 0,0 0 1 0 0,0 1-1 0 0,1-1 1 0 0,-1 0-1 0 0,0 1 0 0 0,1-1 1 0 0,0 1-1 0 0,0-1 0 0 0,-2 5 1 0 0,1-2 0 0 0,0 1 1 0 0,0 0-1 0 0,0 0 1 0 0,1 0-1 0 0,0-1 1 0 0,0 1-1 0 0,1 0 1 0 0,-1 0-1 0 0,1 0 1 0 0,0 0-1 0 0,2 10 1 0 0,2-5-3 0 0,4 1 0 0 0,4-6 0 0 0,-10-6 0 0 0,0 0 0 0 0,0-1 0 0 0,0 0 0 0 0,0 1 0 0 0,0-1 0 0 0,1 0 0 0 0,-1 0 0 0 0,-1 0 0 0 0,1 0 0 0 0,0-1 0 0 0,0 1 0 0 0,0 0 0 0 0,-1-1 0 0 0,1 1 0 0 0,-1-1 0 0 0,1 0 0 0 0,-1 1 0 0 0,1-1 0 0 0,-1 0 0 0 0,0 0 0 0 0,0 0 0 0 0,0 0 0 0 0,0 0 0 0 0,0 0 0 0 0,-1 0 0 0 0,2-3 0 0 0,3-11 0 0 0,0 0 0 0 0,3-21 0 0 0,-7 32 0 0 0,22-153 14 0 0,-11 55-6 0 0,-12 92-6 0 0,17 114-1 0 0,8 20 11 0 0,2 9 55 0 0,-26-109-1395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3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360 307 2104 0 0,'-6'-1'-40'0'0,"-23"-3"170"0"0,-1 1 0 0 0,-31 1 0 0 0,48 3 45 0 0,1 0-1 0 0,-1 0 0 0 0,1 2 1 0 0,-1-1-1 0 0,1 1 0 0 0,0 1 1 0 0,-22 10-1 0 0,24-9 66 0 0,1 0 0 0 0,0 1 0 0 0,0 0 0 0 0,1 1 0 0 0,0-1 0 0 0,0 1 0 0 0,0 1 0 0 0,1 0 0 0 0,-9 11 0 0 0,14-15-158 0 0,-1 0 0 0 0,1-1 1 0 0,0 1-1 0 0,0 0 0 0 0,0 0 0 0 0,1 0 0 0 0,-1 1 0 0 0,1-1 0 0 0,0 0 0 0 0,0 1 0 0 0,0-1 0 0 0,1 0 0 0 0,0 1 0 0 0,0-1 0 0 0,0 1 0 0 0,0-1 0 0 0,1 0 0 0 0,-1 1 0 0 0,1-1 0 0 0,0 0 0 0 0,0 1 0 0 0,1-1 0 0 0,0 0 0 0 0,-1 0 0 0 0,4 5 0 0 0,-2-5-36 0 0,0 1-1 0 0,1 0 0 0 0,0-1 1 0 0,-1 0-1 0 0,1 0 0 0 0,1 0 1 0 0,-1 0-1 0 0,1-1 0 0 0,-1 1 1 0 0,1-1-1 0 0,0 0 0 0 0,0-1 1 0 0,1 1-1 0 0,-1-1 0 0 0,0 0 1 0 0,1 0-1 0 0,-1-1 0 0 0,1 0 1 0 0,0 0-1 0 0,-1 0 0 0 0,1-1 1 0 0,0 1-1 0 0,-1-1 1 0 0,1-1-1 0 0,0 1 0 0 0,0-1 1 0 0,8-2-1 0 0,-2 1 0 0 0,-1-1 0 0 0,0-1 0 0 0,0 0 0 0 0,-1 0 0 0 0,1-1 0 0 0,-1 0 0 0 0,0-1 0 0 0,0 0 0 0 0,-1 0 0 0 0,0-1 0 0 0,0-1 0 0 0,15-16 0 0 0,-12 9-4 0 0,-1-1 1 0 0,-1 0-1 0 0,-1-1 0 0 0,0 0 0 0 0,-1 0 1 0 0,-1-1-1 0 0,0 0 0 0 0,-2-1 0 0 0,0 1 1 0 0,3-24-1 0 0,-4 13 24 0 0,-2-1-1 0 0,0 0 1 0 0,-2 0-1 0 0,-2 0 1 0 0,-8-52-1 0 0,9 77-40 0 0,0 0 0 0 0,-1-1 0 0 0,1 1 0 0 0,-1 1 0 0 0,0-1 0 0 0,-4-8 0 0 0,5 13-20 0 0,1 0 0 0 0,0-1 0 0 0,0 1 0 0 0,-1 0 0 0 0,1 0 0 0 0,0-1 0 0 0,-1 1 0 0 0,1 0 0 0 0,0 0 0 0 0,-1 0 0 0 0,1-1-1 0 0,0 1 1 0 0,-1 0 0 0 0,1 0 0 0 0,-1 0 0 0 0,1 0 0 0 0,0 0 0 0 0,-1 0 0 0 0,1 0 0 0 0,-1 0 0 0 0,1 0 0 0 0,0 0 0 0 0,-1 0 0 0 0,1 0-1 0 0,-1 0 1 0 0,1 0 0 0 0,0 0 0 0 0,-1 0 0 0 0,1 0 0 0 0,0 0 0 0 0,-1 0 0 0 0,1 1 0 0 0,0-1 0 0 0,-1 0 0 0 0,1 0 0 0 0,0 0 0 0 0,-1 1-1 0 0,1-1 1 0 0,0 0 0 0 0,-1 1 0 0 0,-11 12 51 0 0,5-1-36 0 0,1 1-1 0 0,0 0 0 0 0,1 0 1 0 0,1 1-1 0 0,0-1 0 0 0,0 1 1 0 0,-2 25-1 0 0,3-12 1 0 0,2 1 0 0 0,0 0 0 0 0,5 31 0 0 0,-2-34-5 0 0,2 0-1 0 0,1 0 1 0 0,1-1 0 0 0,12 33-1 0 0,-15-50-6 0 0,0 1 0 0 0,0-1-1 0 0,0-1 1 0 0,1 1 0 0 0,0 0-1 0 0,0-1 1 0 0,0 0 0 0 0,1 0-1 0 0,0 0 1 0 0,0-1-1 0 0,1 1 1 0 0,0-1 0 0 0,0-1-1 0 0,0 1 1 0 0,0-1 0 0 0,1 0-1 0 0,-1 0 1 0 0,13 4 0 0 0,-16-7-3 0 0,0 0 0 0 0,1-1 0 0 0,-1 1 0 0 0,0-1 0 0 0,0 0 0 0 0,0 0 0 0 0,0 0 0 0 0,0 0 0 0 0,0-1 1 0 0,1 1-1 0 0,-1-1 0 0 0,0 0 0 0 0,0 0 0 0 0,0 0 0 0 0,0 0 0 0 0,-1 0 0 0 0,1-1 0 0 0,0 1 0 0 0,0-1 0 0 0,-1 0 1 0 0,1 0-1 0 0,-1 0 0 0 0,0 0 0 0 0,0 0 0 0 0,1 0 0 0 0,-1-1 0 0 0,0 1 0 0 0,-1-1 0 0 0,1 0 0 0 0,1-2 0 0 0,5-10 17 0 0,0-1 0 0 0,-1 0-1 0 0,-1 0 1 0 0,5-21-1 0 0,-4 16 23 0 0,-6 19-18 0 0,0 11-2 0 0,0 0 0 0 0,1 0 0 0 0,0 0 0 0 0,1 0 0 0 0,0-1 0 0 0,0 1 1 0 0,1-1-1 0 0,8 15 0 0 0,-10-20-21 0 0,0 0 0 0 0,0 1 0 0 0,0-1 0 0 0,0 0 0 0 0,1 0 0 0 0,-1-1 0 0 0,1 1 0 0 0,-1 0 0 0 0,1-1 0 0 0,0 0 0 0 0,0 1 0 0 0,0-1 0 0 0,1 0 0 0 0,-1-1 0 0 0,0 1 1 0 0,1 0-1 0 0,-1-1 0 0 0,1 0 0 0 0,-1 0 0 0 0,1 0 0 0 0,0 0 0 0 0,-1-1 0 0 0,1 1 0 0 0,0-1 0 0 0,0 0 0 0 0,-1 0 0 0 0,1 0 0 0 0,0-1 0 0 0,5-1 0 0 0,1-1 1 0 0,-1-1 0 0 0,0 0 0 0 0,0-1 0 0 0,0 0 0 0 0,-1 0 0 0 0,0-1 0 0 0,0 0 0 0 0,0 0 0 0 0,-1-1 0 0 0,0 0 0 0 0,0 0 0 0 0,-1-1 0 0 0,0 0 0 0 0,0 0 0 0 0,-1 0 0 0 0,6-13 0 0 0,0 0 2 0 0,-2-1 0 0 0,0-1 0 0 0,-1 1 0 0 0,-2-1 0 0 0,7-38 1 0 0,-13 58-4 0 0,1-1 0 0 0,-1 1 0 0 0,1 0 0 0 0,-1 0 0 0 0,0-1-1 0 0,0 1 1 0 0,0 0 0 0 0,-1 0 0 0 0,1-1 0 0 0,-1 1 0 0 0,0 0 0 0 0,0 0 0 0 0,0 0 0 0 0,0 0 0 0 0,0 0 0 0 0,-1 0 0 0 0,1 0 0 0 0,-1 0 0 0 0,-3-3 0 0 0,4 5 0 0 0,-1 0-1 0 0,0 0 0 0 0,1 0 0 0 0,-1 0 1 0 0,0 0-1 0 0,0 1 0 0 0,0-1 1 0 0,0 0-1 0 0,1 1 0 0 0,-1 0 1 0 0,0-1-1 0 0,0 1 0 0 0,0 0 0 0 0,0 0 1 0 0,0 0-1 0 0,0 0 0 0 0,0 0 1 0 0,0 1-1 0 0,0-1 0 0 0,0 0 1 0 0,0 1-1 0 0,0 0 0 0 0,0-1 1 0 0,1 1-1 0 0,-1 0 0 0 0,0 0 0 0 0,0 0 1 0 0,1 0-1 0 0,-1 0 0 0 0,1 1 1 0 0,-2 1-1 0 0,-2 1 0 0 0,0 0 0 0 0,1 0 0 0 0,-1 1 0 0 0,1 0 0 0 0,1 0-1 0 0,-1 0 1 0 0,1 0 0 0 0,-1 1 0 0 0,1-1 0 0 0,1 1 0 0 0,-1 0 0 0 0,1 0 0 0 0,0 0 0 0 0,1 0 0 0 0,-1 0 0 0 0,1 0 0 0 0,0 1 0 0 0,1-1-1 0 0,0 0 1 0 0,0 1 0 0 0,1 8 0 0 0,1 13 3 0 0,2 0 1 0 0,1-1-1 0 0,12 39 0 0 0,25 62 5 0 0,-21-69 3 0 0,20 99 1 0 0,-37-140-5 0 0,-2-1 0 0 0,0 1 0 0 0,-1 0 0 0 0,-1 0 0 0 0,0 0 0 0 0,-5 25 0 0 0,5-41-6 0 0,0 0 1 0 0,-1-1 0 0 0,0 1-1 0 0,1 0 1 0 0,-1-1 0 0 0,0 1 0 0 0,0 0-1 0 0,0-1 1 0 0,0 1 0 0 0,0-1-1 0 0,0 1 1 0 0,-1-1 0 0 0,1 0 0 0 0,0 1-1 0 0,-1-1 1 0 0,1 0 0 0 0,-1 0-1 0 0,1 0 1 0 0,-1 0 0 0 0,1 0 0 0 0,-4 1-1 0 0,1-1 3 0 0,1-1-1 0 0,-1 1 1 0 0,0 0-1 0 0,0-1 1 0 0,1 0-1 0 0,-1 0 1 0 0,0 0-1 0 0,0 0 1 0 0,1-1-1 0 0,-7-1 1 0 0,4 1 2 0 0,-1-1 1 0 0,1-1-1 0 0,-1 1 1 0 0,1-1-1 0 0,0 0 1 0 0,0 0-1 0 0,0-1 0 0 0,0 1 1 0 0,0-1-1 0 0,1-1 1 0 0,-9-8-1 0 0,10 8-3 0 0,0-1 1 0 0,1 1-1 0 0,0-1 0 0 0,0 0 0 0 0,1 1 0 0 0,0-1 0 0 0,0-1 0 0 0,0 1 0 0 0,1 0 1 0 0,0 0-1 0 0,0-1 0 0 0,0 1 0 0 0,1 0 0 0 0,0-1 0 0 0,0 1 0 0 0,0 0 0 0 0,1-1 0 0 0,0 1 1 0 0,4-12-1 0 0,3-6 13 0 0,1 1 0 0 0,1 0 1 0 0,24-38-1 0 0,-15 27-1 0 0,29-47 41 0 0,4 2 0 0 0,97-114 0 0 0,-148 192-54 0 0,1-1 1 0 0,-1 1 1 0 0,1-1 0 0 0,-1 0 0 0 0,0 0-1 0 0,0 0 1 0 0,0-1 0 0 0,0 1 0 0 0,0 0-1 0 0,0 0 1 0 0,0 0 0 0 0,0-1 0 0 0,-1 1-1 0 0,0 0 1 0 0,1-1 0 0 0,-1 1-1 0 0,0-1 1 0 0,0-2 0 0 0,-19 33 19 0 0,13-14-20 0 0,1 1 1 0 0,0-1 0 0 0,2 1-1 0 0,-1 1 1 0 0,2-1-1 0 0,0 0 1 0 0,1 20-1 0 0,8 119 53 0 0,-3-97-38 0 0,-1-25-4 0 0,-1-20 2 0 0,-1 0-1 0 0,0 1 0 0 0,-1-1 0 0 0,0 0 0 0 0,-1 0 0 0 0,0 1 0 0 0,-1-1 0 0 0,-6 23 0 0 0,8-34-13 0 0,-1 0 0 0 0,1 0 0 0 0,-1 0 0 0 0,0 0 0 0 0,1 0 0 0 0,-1 0 0 0 0,0 0 0 0 0,0-1 0 0 0,1 1 0 0 0,-1 0 0 0 0,0 0 0 0 0,0-1 0 0 0,0 1 0 0 0,0 0 0 0 0,0-1 0 0 0,0 1 0 0 0,0-1 0 0 0,0 0 0 0 0,0 1 0 0 0,0-1 0 0 0,0 0 0 0 0,0 1 0 0 0,0-1 0 0 0,0 0 0 0 0,0 0 0 0 0,-1 0 0 0 0,1 0 0 0 0,0 0 0 0 0,0 0 0 0 0,0-1 0 0 0,0 1 0 0 0,0 0 0 0 0,0 0 0 0 0,0-1 0 0 0,0 1 0 0 0,0-1 0 0 0,-2 0 0 0 0,-2-1 4 0 0,1-1 0 0 0,-1 1 1 0 0,1-1-1 0 0,-1 0 1 0 0,1 0-1 0 0,-4-4 0 0 0,2 1 3 0 0,0 0-1 0 0,0 0 1 0 0,1-1 0 0 0,0 0-1 0 0,0 0 1 0 0,0 0-1 0 0,1 0 1 0 0,0-1 0 0 0,1 0-1 0 0,0 0 1 0 0,0 0-1 0 0,1 0 1 0 0,0 0 0 0 0,0 0-1 0 0,1-1 1 0 0,0 1-1 0 0,0 0 1 0 0,1-1-1 0 0,0 1 1 0 0,0-1 0 0 0,1 1-1 0 0,0-1 1 0 0,1 1-1 0 0,0 0 1 0 0,0 0 0 0 0,1-1-1 0 0,0 2 1 0 0,0-1-1 0 0,1 0 1 0 0,0 1 0 0 0,0-1-1 0 0,1 1 1 0 0,0 0-1 0 0,0 1 1 0 0,8-8 0 0 0,-6 7-115 0 0,0 1 1 0 0,0-1 0 0 0,1 2 0 0 0,0-1 0 0 0,0 1 0 0 0,0 1-1 0 0,0-1 1 0 0,1 1 0 0 0,0 1 0 0 0,-1-1 0 0 0,1 2 0 0 0,1-1-1 0 0,-1 1 1 0 0,0 0 0 0 0,15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4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9344 0 0,'0'0'1256'0'0,"-28"28"-704"0"0,16-18-440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4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8136 0 0,'0'0'0'0'0,"-14"28"-416"0"0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09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129 271 6328 0 0,'0'-7'-103'0'0,"0"-50"-14"0"0,0 55 785 0 0,1 4-236 0 0,7 24-22 0 0,0 0-1 0 0,-2 0 1 0 0,-1 1 0 0 0,-2-1 0 0 0,1 54-1 0 0,3 13 326 0 0,-2-53-414 0 0,-1-18-55 0 0,-2 0 0 0 0,0 0-1 0 0,-3 32 1 0 0,1-53-252 0 0,0-1 0 0 0,1 1 0 0 0,-1 0 0 0 0,0-1 0 0 0,0 1 1 0 0,-1-1-1 0 0,1 1 0 0 0,0-1 0 0 0,0 1 0 0 0,0-1 0 0 0,0 1 0 0 0,0-1 0 0 0,-1 1 0 0 0,1-1 0 0 0,0 1 0 0 0,0-1 0 0 0,-1 1 1 0 0,1-1-1 0 0,0 0 0 0 0,-1 1 0 0 0,1-1 0 0 0,0 1 0 0 0,-1-1 0 0 0,1 0 0 0 0,-1 1 0 0 0,1-1 0 0 0,-1 0 0 0 0,1 1 1 0 0,-1-1-1 0 0,1 0 0 0 0,-1 0 0 0 0,1 0 0 0 0,-1 1 0 0 0,1-1 0 0 0,-1 0 0 0 0,1 0 0 0 0,-1 0 0 0 0,1 0 0 0 0,-1 0 1 0 0,1 0-1 0 0,-1 0 0 0 0,1 0 0 0 0,-1 0 0 0 0,1 0 0 0 0,-1 0 0 0 0,0-1 0 0 0,1 1 0 0 0,-1 0 0 0 0,1 0 0 0 0,-1 0 0 0 0,1-1 1 0 0,0 1-1 0 0,-1 0 0 0 0,1-1 0 0 0,-1 1 0 0 0,1 0 0 0 0,-1-1 0 0 0,1 0 0 0 0,-26-23 256 0 0,7-5-180 0 0,1 0 1 0 0,2-1-1 0 0,1-1 0 0 0,1 0 0 0 0,-12-45 1 0 0,18 50-47 0 0,2-1 1 0 0,1 0 0 0 0,1 0-1 0 0,1 0 1 0 0,2 0 0 0 0,1 0-1 0 0,4-37 1 0 0,-3 56-31 0 0,0 0 0 0 0,1 1-1 0 0,0-1 1 0 0,0 0 0 0 0,1 1 0 0 0,-1 0 0 0 0,2-1 0 0 0,-1 1-1 0 0,1 1 1 0 0,0-1 0 0 0,1 0 0 0 0,0 1 0 0 0,0 0-1 0 0,0 0 1 0 0,0 1 0 0 0,1-1 0 0 0,0 1 0 0 0,0 0 0 0 0,12-6-1 0 0,-6 4-6 0 0,1 1 0 0 0,0 1 0 0 0,0 0-1 0 0,0 1 1 0 0,1 0 0 0 0,-1 1 0 0 0,1 1-1 0 0,0 0 1 0 0,0 1 0 0 0,16 0 0 0 0,-26 1-6 0 0,0 0 0 0 0,0 0 0 0 0,0 1 0 0 0,0-1 0 0 0,0 1 1 0 0,0 0-1 0 0,-1 0 0 0 0,1 1 0 0 0,0-1 0 0 0,-1 1 0 0 0,1-1 1 0 0,-1 1-1 0 0,1 0 0 0 0,-1 1 0 0 0,0-1 0 0 0,3 3 0 0 0,-1 0 0 0 0,-1 0 1 0 0,-1 0-1 0 0,1 0 0 0 0,-1 0 0 0 0,0 0 0 0 0,0 1 0 0 0,0 0 0 0 0,-1-1 0 0 0,4 12 0 0 0,-3-4 1 0 0,0 0 0 0 0,-1 1 0 0 0,0-1 0 0 0,-1 0 1 0 0,0 1-1 0 0,-1-1 0 0 0,-1 1 0 0 0,0-1 0 0 0,-6 24 0 0 0,5-26-2 0 0,-1-1 1 0 0,-1 1-1 0 0,1-1 1 0 0,-2 0-1 0 0,0 0 1 0 0,0-1-1 0 0,0 1 1 0 0,-1-1-1 0 0,-1 0 0 0 0,0-1 1 0 0,0 0-1 0 0,-14 13 1 0 0,16-17-1 0 0,-7 8 24 0 0,19-11 14 0 0,20 0-29 0 0,-20 0-8 0 0,-1 0 0 0 0,0 0 1 0 0,0 0-1 0 0,0 1 1 0 0,-1 0-1 0 0,1 0 0 0 0,0 1 1 0 0,-1-1-1 0 0,1 1 0 0 0,-1 0 1 0 0,0 1-1 0 0,0-1 1 0 0,0 1-1 0 0,0 0 0 0 0,-1 1 1 0 0,0-1-1 0 0,0 1 1 0 0,0 0-1 0 0,0-1 0 0 0,-1 2 1 0 0,1-1-1 0 0,-1 0 1 0 0,-1 1-1 0 0,1-1 0 0 0,-1 1 1 0 0,0 0-1 0 0,0 0 1 0 0,-1 0-1 0 0,0 0 0 0 0,0 0 1 0 0,0 0-1 0 0,0 0 1 0 0,-1 0-1 0 0,0 1 0 0 0,-1-1 1 0 0,0 0-1 0 0,1 0 1 0 0,-2 0-1 0 0,1 0 0 0 0,-1 0 1 0 0,0 0-1 0 0,0 0 0 0 0,-5 8 1 0 0,1-4-1 0 0,-2 1 1 0 0,1-1-1 0 0,-1 0 1 0 0,0-1-1 0 0,-1 0 1 0 0,0 0-1 0 0,-1-1 0 0 0,0 0 1 0 0,0-1-1 0 0,-1 0 1 0 0,0-1-1 0 0,0 0 1 0 0,0 0-1 0 0,-1-1 1 0 0,1-1-1 0 0,-1 0 0 0 0,0-1 1 0 0,-1 0-1 0 0,1 0 1 0 0,-1-2-1 0 0,1 1 1 0 0,-1-2-1 0 0,-15 0 1 0 0,25-1-1 0 0,0 0 0 0 0,-1 0 1 0 0,1 0-1 0 0,0 0 1 0 0,-1 0-1 0 0,1-1 0 0 0,0 1 1 0 0,0-1-1 0 0,0 0 0 0 0,0 0 1 0 0,1 0-1 0 0,-1-1 1 0 0,0 1-1 0 0,1-1 0 0 0,0 1 1 0 0,-1-1-1 0 0,1 0 1 0 0,0 0-1 0 0,1 0 0 0 0,-1 0 1 0 0,0 0-1 0 0,1 0 1 0 0,0 0-1 0 0,-1-1 0 0 0,1 1 1 0 0,1 0-1 0 0,-1-1 0 0 0,0 1 1 0 0,1-1-1 0 0,0 1 1 0 0,0-5-1 0 0,-1 4 0 0 0,1 0 0 0 0,0 0 0 0 0,1 0 0 0 0,-1 0 0 0 0,1-1 0 0 0,0 1 0 0 0,0 0 0 0 0,0 0 0 0 0,0 0 0 0 0,1 1 0 0 0,0-1 0 0 0,-1 0 0 0 0,1 1 0 0 0,1-1 0 0 0,-1 1 0 0 0,0-1 0 0 0,1 1-1 0 0,0 0 1 0 0,0 0 0 0 0,0 0 0 0 0,0 0 0 0 0,0 1 0 0 0,1-1 0 0 0,-1 1 0 0 0,1 0 0 0 0,4-2 0 0 0,-1 1 0 0 0,1 1 0 0 0,0 0-1 0 0,-1 0 1 0 0,1 1 0 0 0,0 0 0 0 0,0 1-1 0 0,0-1 1 0 0,0 2 0 0 0,8 0-1 0 0,5 2 5 0 0,41 13-1 0 0,-18-4-2 0 0,-32-9-2 0 0,0-1-1 0 0,0 0 1 0 0,0-1 0 0 0,0-1 0 0 0,0 0 0 0 0,0 0 0 0 0,0-1 0 0 0,-1 0 0 0 0,1-1 0 0 0,16-5 0 0 0,-23 5 0 0 0,0 1 0 0 0,0-1 0 0 0,-1 0 0 0 0,1-1 1 0 0,-1 1-1 0 0,0-1 0 0 0,1 0 0 0 0,-1 0 0 0 0,0 0 0 0 0,-1 0 0 0 0,1-1 0 0 0,-1 1 0 0 0,1-1 0 0 0,-1 0 0 0 0,0 0 0 0 0,-1 0 0 0 0,1-1 0 0 0,-1 1 0 0 0,1-1 0 0 0,-1 1 1 0 0,-1-1-1 0 0,1 0 0 0 0,-1 0 0 0 0,0 0 0 0 0,0 0 0 0 0,1-9 0 0 0,-1 7 2 0 0,-1-1 0 0 0,0 1 1 0 0,0-1-1 0 0,-1 1 0 0 0,0-1 0 0 0,0 1 1 0 0,-1 0-1 0 0,-3-12 0 0 0,4 17-1 0 0,0 0 0 0 0,0 0 0 0 0,-1 0 0 0 0,1 0 0 0 0,0 0 0 0 0,-1 0-1 0 0,0 0 1 0 0,1 1 0 0 0,-1-1 0 0 0,0 0 0 0 0,0 1 0 0 0,0 0 0 0 0,0-1 0 0 0,0 1 0 0 0,0 0-1 0 0,0 0 1 0 0,-1 0 0 0 0,1 0 0 0 0,0 1 0 0 0,0-1 0 0 0,-1 0 0 0 0,1 1 0 0 0,-1 0 0 0 0,1-1 0 0 0,0 1-1 0 0,-1 0 1 0 0,1 0 0 0 0,-1 1 0 0 0,1-1 0 0 0,-4 1 0 0 0,5-1-1 0 0,0 0 0 0 0,0 0 1 0 0,0 0-1 0 0,0 0 0 0 0,0 0 0 0 0,0 0 1 0 0,0 1-1 0 0,0-1 0 0 0,0 0 0 0 0,0 0 0 0 0,0 1 1 0 0,0-1-1 0 0,0 1 0 0 0,0-1 0 0 0,0 1 1 0 0,0-1-1 0 0,0 1 0 0 0,0 0 0 0 0,0-1 1 0 0,1 1-1 0 0,-1 0 0 0 0,0 0 0 0 0,0 0 0 0 0,1-1 1 0 0,-1 1-1 0 0,0 2 0 0 0,0-1 1 0 0,0-1-1 0 0,0 0 0 0 0,0 0 0 0 0,0 0 0 0 0,0 0 0 0 0,0 0 0 0 0,0 0 0 0 0,0 1 0 0 0,1-1 0 0 0,-1 0 0 0 0,1 0 0 0 0,-1 0 0 0 0,1 1 0 0 0,-1-1 0 0 0,1 0 0 0 0,-1 1 0 0 0,1-1 0 0 0,0 1 0 0 0,0-1 0 0 0,0 0 0 0 0,0 1 0 0 0,0-1 0 0 0,0 0 0 0 0,0 1 0 0 0,0-1 0 0 0,1 0 0 0 0,-1 1 0 0 0,1-1 0 0 0,-1 0 0 0 0,1 1 0 0 0,-1-1 0 0 0,1 0 0 0 0,-1 0 0 0 0,1 0 0 0 0,0 1 0 0 0,0-1 0 0 0,0 0 0 0 0,0 0 0 0 0,0 0 0 0 0,0 0 0 0 0,0 0 0 0 0,0-1 0 0 0,0 1 0 0 0,0 0 0 0 0,0 0 0 0 0,1-1 0 0 0,-1 1 0 0 0,2 0 0 0 0,5 2 0 0 0,1 0 0 0 0,0 0 0 0 0,0-1 0 0 0,1 0 0 0 0,-1-1 0 0 0,0 0 0 0 0,0-1 0 0 0,1 0 0 0 0,-1 0 0 0 0,0-1 0 0 0,1 0 0 0 0,-1 0 0 0 0,0-1 0 0 0,0 0 0 0 0,0-1 0 0 0,0 0 0 0 0,0-1 0 0 0,10-5 0 0 0,-19 9 0 0 0,1-1 0 0 0,-1 1 0 0 0,1 0 0 0 0,-1-1 0 0 0,1 1 0 0 0,-1 0 0 0 0,1 0 0 0 0,0-1 0 0 0,-1 1 0 0 0,1 0 0 0 0,-1 0 0 0 0,1 0 0 0 0,0 0 0 0 0,-1 0 0 0 0,1 0 0 0 0,0 0 0 0 0,-1 0 0 0 0,1 0 0 0 0,-1 0 0 0 0,1 0 0 0 0,0 0 0 0 0,-1 0 0 0 0,1 1 0 0 0,-1-1 0 0 0,1 0 0 0 0,0 0 0 0 0,-1 1 0 0 0,1-1 0 0 0,-1 0 0 0 0,1 1 0 0 0,-1-1 0 0 0,1 0 0 0 0,-1 1 0 0 0,1-1 0 0 0,-1 1 0 0 0,0-1 0 0 0,1 1 0 0 0,-1-1 0 0 0,0 1 0 0 0,1-1 0 0 0,-1 1 0 0 0,0 0 0 0 0,0-1 0 0 0,1 1 0 0 0,-1-1 0 0 0,0 1 0 0 0,0 0 0 0 0,0-1 0 0 0,0 1 0 0 0,0-1 0 0 0,0 1 0 0 0,0 0 0 0 0,0-1 0 0 0,0 1 0 0 0,0 0 0 0 0,0-1 0 0 0,0 1 0 0 0,0-1 0 0 0,0 1 0 0 0,-1 0 0 0 0,0 0 0 0 0,1 0 0 0 0,-1 11 0 0 0,1-1 0 0 0,0 0 0 0 0,0 1 0 0 0,1-1 0 0 0,0 0 0 0 0,1 1 0 0 0,1-1 0 0 0,-1 0 0 0 0,6 10 0 0 0,-6-15 0 0 0,1-1 0 0 0,-1 1 0 0 0,1-1 0 0 0,1 0 0 0 0,-1 0 0 0 0,1-1 0 0 0,0 1 0 0 0,0-1 0 0 0,0 1 0 0 0,1-1 0 0 0,-1 0 0 0 0,1-1 0 0 0,0 1 0 0 0,0-1 0 0 0,0 0 0 0 0,1-1 0 0 0,-1 1 0 0 0,1-1 0 0 0,6 2 0 0 0,-1-1 0 0 0,-1-1 0 0 0,1-1 1 0 0,-1 0-1 0 0,1 0 0 0 0,-1-1 1 0 0,1 0-1 0 0,0-1 0 0 0,-1-1 1 0 0,1 1-1 0 0,14-5 0 0 0,-11 1 1 0 0,0 1 0 0 0,0-2-1 0 0,-1 0 1 0 0,0 0 0 0 0,0-1-1 0 0,-1-1 1 0 0,15-11 0 0 0,-22 15 2 0 0,0-1 1 0 0,0 1 0 0 0,0-1-1 0 0,-1 0 1 0 0,0 0-1 0 0,0-1 1 0 0,0 1 0 0 0,-1-1-1 0 0,0 0 1 0 0,0 0-1 0 0,0 0 1 0 0,-1 0 0 0 0,1 0-1 0 0,-2-1 1 0 0,1 1-1 0 0,-1-1 1 0 0,0 1 0 0 0,0-1-1 0 0,-1-10 1 0 0,0 16-4 0 0,0 0 1 0 0,-1 0-1 0 0,1 1 1 0 0,-1-1-1 0 0,1 0 1 0 0,-1 0-1 0 0,1 1 1 0 0,-1-1-1 0 0,1 1 0 0 0,-1-1 1 0 0,0 0-1 0 0,1 1 1 0 0,-1-1-1 0 0,0 1 1 0 0,0-1-1 0 0,1 1 1 0 0,-1 0-1 0 0,0-1 1 0 0,0 1-1 0 0,0 0 1 0 0,1 0-1 0 0,-1-1 0 0 0,0 1 1 0 0,0 0-1 0 0,0 0 1 0 0,0 0-1 0 0,0 0 1 0 0,1 0-1 0 0,-3 0 1 0 0,-23 2 6 0 0,20 0-7 0 0,1-1 0 0 0,0 1 0 0 0,-1 1 0 0 0,1-1 0 0 0,0 1 1 0 0,0 0-1 0 0,0 0 0 0 0,1 0 0 0 0,-1 1 0 0 0,1-1 0 0 0,-1 1 0 0 0,1 0 0 0 0,1 1 0 0 0,-1-1 0 0 0,0 1 0 0 0,1-1 0 0 0,0 1 0 0 0,0 0 0 0 0,1 0 0 0 0,-1 1 0 0 0,1-1 0 0 0,0 0 0 0 0,1 1 0 0 0,-1-1 0 0 0,1 1 0 0 0,0 0 1 0 0,0 7-1 0 0,2 0 0 0 0,-1-11 0 0 0,0 0 0 0 0,0-1 0 0 0,1 1 0 0 0,-1-1 0 0 0,1 1 0 0 0,-1 0 0 0 0,1-1 0 0 0,0 1 0 0 0,0-1 0 0 0,0 1 0 0 0,-1-1 0 0 0,1 0 0 0 0,1 1 0 0 0,-1-1 0 0 0,2 2 0 0 0,-2-2 0 0 0,0-1 0 0 0,0 1 0 0 0,0-1 0 0 0,0 0 0 0 0,0 1 0 0 0,0-1 0 0 0,0 0 0 0 0,0 0 0 0 0,0 1 0 0 0,0-1 0 0 0,0 0 0 0 0,0 0 0 0 0,0 0 0 0 0,0 0 0 0 0,0 0 0 0 0,0-1 0 0 0,0 1 0 0 0,1 0 0 0 0,2-2 0 0 0,0 0 0 0 0,0 1 0 0 0,0-1 0 0 0,0-1 0 0 0,0 1 0 0 0,-1-1 0 0 0,5-3 0 0 0,-6 5 0 0 0,2-2 0 0 0,1-1 0 0 0,0 0 0 0 0,0 0 0 0 0,-1 0 0 0 0,1-1 0 0 0,-1 1 0 0 0,0-1 0 0 0,0 0 0 0 0,0 0 0 0 0,-1-1 0 0 0,0 1 0 0 0,0-1 0 0 0,3-8 0 0 0,-6 14 0 0 0,0 0 0 0 0,0 0 0 0 0,0 0 0 0 0,0-1 0 0 0,1 1 0 0 0,-1 0 0 0 0,0 0 0 0 0,0 0 0 0 0,0 0 0 0 0,0-1 0 0 0,0 1 0 0 0,1 0 0 0 0,-1 0 0 0 0,0 0 0 0 0,0 0 0 0 0,0 0 0 0 0,1 0 0 0 0,-1 0 0 0 0,0-1 0 0 0,0 1 0 0 0,1 0 0 0 0,-1 0 0 0 0,0 0 0 0 0,0 0 0 0 0,0 0 0 0 0,1 0 0 0 0,-1 0 0 0 0,0 0 0 0 0,0 0 0 0 0,1 0 0 0 0,-1 0 0 0 0,0 0 0 0 0,0 0 0 0 0,0 1 0 0 0,1-1 0 0 0,-1 0 0 0 0,0 0 0 0 0,0 0 0 0 0,0 0 0 0 0,1 0 0 0 0,-1 0 0 0 0,0 0 0 0 0,0 1 0 0 0,0-1 0 0 0,0 0 0 0 0,1 0 0 0 0,-1 0 0 0 0,0 0 0 0 0,0 1 0 0 0,0-1 0 0 0,0 0 0 0 0,0 0 0 0 0,0 0 0 0 0,1 1 0 0 0,-1-1 0 0 0,0 0 0 0 0,0 1 0 0 0,10 16 0 0 0,-7-11 0 0 0,3 4 0 0 0,1-1 0 0 0,0 0 0 0 0,1-1 0 0 0,0 1 0 0 0,0-1 0 0 0,18 12 0 0 0,-23-18 0 0 0,0 0 0 0 0,-1 0 0 0 0,1 0 0 0 0,0-1 0 0 0,0 1 0 0 0,0-1 0 0 0,0 0 0 0 0,0 0 0 0 0,1 0 0 0 0,-1-1 0 0 0,0 1 0 0 0,0-1 0 0 0,0 1 0 0 0,1-1 0 0 0,-1 0 0 0 0,0 0 0 0 0,1-1 0 0 0,-1 1 0 0 0,0-1 0 0 0,0 1 0 0 0,0-1 0 0 0,0 0 0 0 0,1 0 0 0 0,-1-1 0 0 0,0 1 0 0 0,-1-1 0 0 0,1 1 0 0 0,5-5 0 0 0,3-4 0 0 0,0 0 0 0 0,0-1 0 0 0,-2 0 0 0 0,1-1 0 0 0,8-13 0 0 0,-6 8 0 0 0,-2 5 2 0 0,2 4 9 0 0,1 6-8 0 0,0 10-3 0 0,2 7 0 0 0,-4 2 0 0 0,-3-2 0 0 0,-3-5 1 0 0,-2-7 4 0 0,7-4-3 0 0,1-11-2 0 0,0-3 0 0 0,1-2 0 0 0,2 2 0 0 0,2 5 0 0 0,0 6 0 0 0,-12 4 0 0 0,-1 1 0 0 0,0-1 0 0 0,0 1 0 0 0,0 0 0 0 0,1-1 0 0 0,-1 1 0 0 0,0 1 0 0 0,0-1 0 0 0,0 0 0 0 0,0 1 0 0 0,-1 0 0 0 0,1-1 0 0 0,4 5 0 0 0,33 34 0 0 0,-35-33 0 0 0,1-1 0 0 0,-1 0 0 0 0,2 0 0 0 0,-1 0 0 0 0,1-1 0 0 0,-1 0 0 0 0,11 6 0 0 0,-10-9 0 0 0,-1 0 0 0 0,0 0 0 0 0,1 0 0 0 0,-1-1 0 0 0,1 0 0 0 0,0-1 0 0 0,-1 1 0 0 0,1-1 0 0 0,0 0 0 0 0,-1-1 0 0 0,1 0 0 0 0,-1 0 0 0 0,1 0 0 0 0,-1-1 0 0 0,1 0 0 0 0,-1 0 0 0 0,0-1 0 0 0,0 1 0 0 0,0-1 0 0 0,0-1 0 0 0,6-3 0 0 0,-4 1 0 0 0,-1 0 0 0 0,1 0 0 0 0,-1 0 0 0 0,0-1 0 0 0,0 0 0 0 0,-1 0 0 0 0,0-1 0 0 0,0 0 0 0 0,-1 0 0 0 0,0 0 0 0 0,0-1 0 0 0,-1 1 0 0 0,7-19 0 0 0,-9 20 0 0 0,-1 5 0 0 0,0 1 0 0 0,-1-1 0 0 0,1 0 0 0 0,-1 0 0 0 0,0 0 0 0 0,0 0 0 0 0,0 0 0 0 0,1 0 0 0 0,-2 0 0 0 0,1 0 0 0 0,0 0 0 0 0,0 0 0 0 0,-1 0 0 0 0,1 0 0 0 0,-1-2 0 0 0,-6-10 0 0 0,6 13 0 0 0,0 0 0 0 0,0-1 0 0 0,0 1 0 0 0,0 0 0 0 0,0 0 0 0 0,-1 0 0 0 0,1 0 0 0 0,0 0 0 0 0,-1 0 0 0 0,1 0 0 0 0,-1 0 0 0 0,1 1 0 0 0,-1-1 0 0 0,1 1 0 0 0,-1-1 0 0 0,1 1 0 0 0,-1-1 0 0 0,0 1 0 0 0,1 0 0 0 0,-1 0 0 0 0,0 0 0 0 0,-1 0 0 0 0,0 1 0 0 0,0-1 0 0 0,0 1 0 0 0,1 0 0 0 0,-1 0 0 0 0,0 0 0 0 0,1 0 0 0 0,-1 1 0 0 0,1-1 0 0 0,-1 1 0 0 0,1 0 0 0 0,-4 3 0 0 0,1 0 0 0 0,-1 0 0 0 0,2 1 0 0 0,-1 0 0 0 0,1 0 0 0 0,-1 0 0 0 0,2 0 0 0 0,-1 1 0 0 0,1-1 0 0 0,-3 9 0 0 0,4-8 0 0 0,0-4 0 0 0,1 0 0 0 0,0 0 0 0 0,1 0 0 0 0,-1 0 0 0 0,0 1 0 0 0,1-1 0 0 0,0 0 0 0 0,0 1 0 0 0,0-1 0 0 0,0 0 0 0 0,0 0 0 0 0,1 1 0 0 0,0-1 0 0 0,-1 0 0 0 0,1 0 0 0 0,0 0 0 0 0,0 1 0 0 0,1-1 0 0 0,-1 0 0 0 0,1-1 0 0 0,-1 1 0 0 0,4 4 0 0 0,9 8 0 0 0,-12-14 0 0 0,-1 0 0 0 0,1 0 0 0 0,0-1 0 0 0,0 1 0 0 0,0 0 0 0 0,0-1 0 0 0,0 1 0 0 0,0-1 0 0 0,0 1 0 0 0,0-1 0 0 0,0 0 0 0 0,0 0 0 0 0,0 0 0 0 0,0 0 0 0 0,0 0 0 0 0,0-1 0 0 0,0 1 0 0 0,0-1 0 0 0,0 1 0 0 0,0-1 0 0 0,0 0 0 0 0,0 1 0 0 0,0-1 0 0 0,-1 0 0 0 0,1 0 0 0 0,0-1 0 0 0,-1 1 0 0 0,1 0 0 0 0,0 0 0 0 0,-1-1 0 0 0,0 1 0 0 0,1-1 0 0 0,1-3 0 0 0,3-1 0 0 0,0-1 0 0 0,-1-1 0 0 0,0 1 0 0 0,0-1 0 0 0,-1 0 0 0 0,5-12 0 0 0,-3-2 0 0 0,0 1 0 0 0,-2-1 0 0 0,-1 1 0 0 0,0-1 0 0 0,-2 0 0 0 0,0 0 0 0 0,-4-30 0 0 0,2-24 0 0 0,1 76 0 0 0,-1 1 0 0 0,1-1 0 0 0,0 0 0 0 0,0 0 0 0 0,0 0 0 0 0,0 1 0 0 0,-1-1 0 0 0,1 0 0 0 0,0 0 0 0 0,0 0 0 0 0,0 0 0 0 0,-1 1 0 0 0,1-1 0 0 0,0 0 0 0 0,0 0 0 0 0,-1 0 0 0 0,1 0 0 0 0,0 0 0 0 0,0 0 0 0 0,-1 0 0 0 0,1 0 0 0 0,0 0 0 0 0,-1 0 0 0 0,1 0 0 0 0,0 0 0 0 0,0 0 0 0 0,-1 0 0 0 0,1 0 0 0 0,0 0 0 0 0,0 0 0 0 0,-1 0 0 0 0,1 0 0 0 0,0 0 0 0 0,0 0 0 0 0,-1 0 0 0 0,1-1 0 0 0,0 1 0 0 0,0 0 0 0 0,-1 0 0 0 0,1 0 0 0 0,0 0 0 0 0,0-1 0 0 0,0 1 0 0 0,-1 0 0 0 0,1 0 0 0 0,0 0 0 0 0,0-1 0 0 0,0 1 0 0 0,0 0 0 0 0,0 0 0 0 0,0-1 0 0 0,-1 1 0 0 0,1 0 0 0 0,0 0 0 0 0,0-1 0 0 0,0 1 0 0 0,0 0 0 0 0,0 0 0 0 0,0-1 0 0 0,0 1 0 0 0,0 0 0 0 0,-2 4 0 0 0,1 0 0 0 0,0 0 0 0 0,0 0 0 0 0,0 0 0 0 0,1 0 0 0 0,-1 0 0 0 0,1 1 0 0 0,0-1 0 0 0,1 7 0 0 0,-1-1 0 0 0,0 4-2 0 0,2 0 0 0 0,-1 1 0 0 0,2-1 0 0 0,0 0 0 0 0,0 0 1 0 0,2-1-1 0 0,0 1 0 0 0,0-1 0 0 0,9 16 0 0 0,-4-12-1 0 0,1 0-1 0 0,0 0 1 0 0,1-2 0 0 0,1 1-1 0 0,29 26 1 0 0,-39-40 3 0 0,0 1 0 0 0,0-1 0 0 0,0 1 0 0 0,0-1 0 0 0,1 0 0 0 0,-1 0 0 0 0,1 0 0 0 0,0-1 0 0 0,-1 1 0 0 0,1-1 0 0 0,0 0 0 0 0,0 0 0 0 0,0 0 0 0 0,0-1 0 0 0,0 0 0 0 0,0 1 0 0 0,6-2 0 0 0,-4 1 0 0 0,-1-2 0 0 0,1 1-1 0 0,-1-1 1 0 0,1 0-1 0 0,-1 0 1 0 0,0 0-1 0 0,1-1 1 0 0,-1 0 0 0 0,0 0-1 0 0,8-7 1 0 0,0-1 4 0 0,-1-1 0 0 0,-1 0 0 0 0,0-1 0 0 0,0 0 1 0 0,-2 0-1 0 0,1-1 0 0 0,8-20 0 0 0,-2 0 30 0 0,-14 32-18 0 0,0 2-10 0 0,10 2-4 0 0,-6 3-2 0 0,0 0 0 0 0,0 1 0 0 0,-1 0 0 0 0,1 0 0 0 0,-1 1 0 0 0,-1-1 0 0 0,7 12 0 0 0,10 13 0 0 0,-14-22 0 0 0,0 0 0 0 0,-1 1 0 0 0,0 0 0 0 0,-1 0 0 0 0,0 0 0 0 0,5 14 0 0 0,-10-24 0 0 0,1 1 0 0 0,-1 0 1 0 0,1 0-1 0 0,-1-1 1 0 0,1 1-1 0 0,-1 0 0 0 0,1 0 1 0 0,-1 0-1 0 0,0 0 1 0 0,0 0-1 0 0,1 0 0 0 0,-1 0 1 0 0,0 0-1 0 0,0-1 1 0 0,0 1-1 0 0,0 0 1 0 0,0 0-1 0 0,0 0 0 0 0,0 0 1 0 0,-1 0-1 0 0,1 0 1 0 0,0 0-1 0 0,0 0 0 0 0,-1 0 1 0 0,1-1-1 0 0,0 1 1 0 0,-1 0-1 0 0,1 0 0 0 0,-1 0 1 0 0,1 0-1 0 0,-1-1 1 0 0,0 1-1 0 0,1 0 0 0 0,-1-1 1 0 0,0 1-1 0 0,1 0 1 0 0,-1-1-1 0 0,0 1 1 0 0,0-1-1 0 0,1 1 0 0 0,-1-1 1 0 0,0 0-1 0 0,0 1 1 0 0,0-1-1 0 0,0 0 0 0 0,-1 1 1 0 0,-1 0-3 0 0,-6 2-107 0 0,0 0-1 0 0,0 0 1 0 0,0-1 0 0 0,-1 0-1 0 0,1-1 1 0 0,-1 0 0 0 0,1 0 0 0 0,-18-2-1 0 0,19 1-643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47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5 4512 0 0,'0'0'547'0'0,"-4"-1"-269"0"0,-5 0-165 0 0,-1 0-1 0 0,1 1 1 0 0,0 0 0 0 0,0 0-1 0 0,-1 1 1 0 0,1 0-1 0 0,0 0 1 0 0,0 1 0 0 0,0 0-1 0 0,0 1 1 0 0,-15 7 0 0 0,7-2-45 0 0,1 1 0 0 0,0 1 0 0 0,0 0 1 0 0,1 1-1 0 0,-16 14 0 0 0,17-12 36 0 0,0 0 0 0 0,1 0 0 0 0,1 1 0 0 0,-19 28-1 0 0,29-39-71 0 0,0 0 0 0 0,0 1 0 0 0,0-1 0 0 0,1 1 0 0 0,-1 0 0 0 0,1-1 0 0 0,0 1 0 0 0,0 0 0 0 0,1 0 0 0 0,-1-1 0 0 0,1 1 0 0 0,0 0 0 0 0,0 4 0 0 0,1-5-7 0 0,-1 0-1 0 0,1 0 1 0 0,0-1-1 0 0,0 1 1 0 0,0-1-1 0 0,1 1 1 0 0,-1-1-1 0 0,1 1 1 0 0,-1-1-1 0 0,1 0 1 0 0,0 0-1 0 0,0 0 1 0 0,0 0-1 0 0,0 0 1 0 0,0 0-1 0 0,0 0 1 0 0,0 0-1 0 0,1-1 1 0 0,-1 0-1 0 0,5 3 1 0 0,-1-2 11 0 0,1 1 0 0 0,0-1 1 0 0,-1 0-1 0 0,1 0 1 0 0,0-1-1 0 0,0 0 0 0 0,0 0 1 0 0,0-1-1 0 0,0 1 0 0 0,0-2 1 0 0,0 1-1 0 0,0-1 0 0 0,-1 0 1 0 0,1 0-1 0 0,0-1 1 0 0,0 0-1 0 0,-1 0 0 0 0,1-1 1 0 0,6-3-1 0 0,-7 3-12 0 0,0 0 0 0 0,0 0 0 0 0,0-1 1 0 0,0 0-1 0 0,-1 0 0 0 0,1-1 0 0 0,-1 1 0 0 0,0-1 0 0 0,-1 0 1 0 0,1-1-1 0 0,-1 1 0 0 0,0-1 0 0 0,0 0 0 0 0,-1 0 1 0 0,0 0-1 0 0,0 0 0 0 0,0 0 0 0 0,-1-1 0 0 0,3-8 0 0 0,19-95 362 0 0,-24 108-154 0 0,8 55 24 0 0,-4-40-220 0 0,1 0 0 0 0,0 0 0 0 0,1-1 0 0 0,1 1 0 0 0,0-1 0 0 0,16 21 0 0 0,-18-27-10 0 0,0 0 0 0 0,0 0 1 0 0,0-1-1 0 0,1 0 0 0 0,0 0 0 0 0,0 0 0 0 0,0 0 0 0 0,1-1 0 0 0,-1 0 0 0 0,1-1 0 0 0,0 0 0 0 0,0 0 0 0 0,14 4 0 0 0,-19-7-8 0 0,0 0-1 0 0,1 0 1 0 0,-1 0-1 0 0,0 0 1 0 0,0 0 0 0 0,0-1-1 0 0,0 1 1 0 0,0-1 0 0 0,0 0-1 0 0,0 1 1 0 0,0-1 0 0 0,0 0-1 0 0,0 0 1 0 0,0 0-1 0 0,0-1 1 0 0,0 1 0 0 0,-1 0-1 0 0,1-1 1 0 0,-1 1 0 0 0,1-1-1 0 0,-1 1 1 0 0,1-1-1 0 0,-1 0 1 0 0,0 0 0 0 0,0 1-1 0 0,0-1 1 0 0,0 0 0 0 0,1-4-1 0 0,3-5 32 0 0,0 0-1 0 0,-1-1 0 0 0,4-17 1 0 0,-8 28-45 0 0,15-86 192 0 0,-12 62-50 0 0,1-1-1 0 0,10-32 0 0 0,-13 55 41 0 0,0 6-164 0 0,18 31 29 0 0,36 61 12 0 0,9-11 10 0 0,-64-83-73 0 0,0-1 1 0 0,1 1-1 0 0,-1 0 1 0 0,0-1-1 0 0,0 1 0 0 0,0-1 1 0 0,0 1-1 0 0,0-1 1 0 0,0 1-1 0 0,0 0 1 0 0,0-1-1 0 0,0 1 0 0 0,0-1 1 0 0,0 1-1 0 0,0-1 1 0 0,-1 1-1 0 0,1 0 1 0 0,0-1-1 0 0,0 1 0 0 0,-1-1 1 0 0,1 1-1 0 0,0-1 1 0 0,-1 1-1 0 0,1-1 0 0 0,0 1 1 0 0,-1-1-1 0 0,1 0 1 0 0,0 1-1 0 0,-1-1 1 0 0,1 1-1 0 0,-1-1 0 0 0,1 0 1 0 0,-1 0-1 0 0,0 1 1 0 0,-18 10 8 0 0,19-10-9 0 0,-5 1 1 0 0,1 0 1 0 0,-1-1-1 0 0,1 1 0 0 0,-1-1 0 0 0,0 0 1 0 0,0 0-1 0 0,-7 0 0 0 0,-26 5 13 0 0,25-4-1 0 0,8-1 6 0 0,5 1-7 0 0,14 4-4 0 0,24 2-4 0 0,-30-8-3 0 0,0 0 1 0 0,0 0 0 0 0,0-1-1 0 0,-1 0 1 0 0,1-1-1 0 0,0 1 1 0 0,-1-1-1 0 0,1-1 1 0 0,-1 0-1 0 0,1 0 1 0 0,-1 0-1 0 0,0-1 1 0 0,-1 0-1 0 0,1 0 1 0 0,-1-1-1 0 0,1 0 1 0 0,-1 0-1 0 0,10-11 1 0 0,-7 5 7 0 0,0 0 0 0 0,0-1 0 0 0,-1 0 0 0 0,-1 0 0 0 0,0-1 0 0 0,-1 0 0 0 0,0 0 0 0 0,-1 0 0 0 0,5-20 0 0 0,-6 23 10 0 0,-1 17 5 0 0,2 8-21 0 0,16 23 3 0 0,-15-26-4 0 0,1-1 1 0 0,-2 0-1 0 0,1 1 0 0 0,5 21 1 0 0,-9-21-3 0 0,-3 3 0 0 0,-4 0 0 0 0,-6-3 0 0 0,7-7 3 0 0,-38 9 8 0 0,28-11-9 0 0,10-1-2 0 0,9 1 0 0 0,12 1 0 0 0,-7-3 2 0 0,-1-1 1 0 0,1-1 0 0 0,-1 0 0 0 0,0 0 0 0 0,1-1 0 0 0,-1 0-1 0 0,0 0 1 0 0,0-1 0 0 0,0 0 0 0 0,-1-1 0 0 0,1 0 0 0 0,-1 0-1 0 0,0-1 1 0 0,0 0 0 0 0,0-1 0 0 0,0 1 0 0 0,-1-1-1 0 0,0-1 1 0 0,-1 1 0 0 0,1-1 0 0 0,-1-1 0 0 0,0 1 0 0 0,-1-1-1 0 0,9-16 1 0 0,-10 10 29 0 0,-3 10 40 0 0,2 15-48 0 0,-1-3-16 0 0,1-1 0 0 0,-1 1 0 0 0,2 0 0 0 0,-1-1 0 0 0,1 1 0 0 0,10 12 0 0 0,-3-3 34 0 0,-11-16-39 0 0,0 0 0 0 0,1-1 1 0 0,-1 1-1 0 0,1 0 1 0 0,-1 0-1 0 0,1 0 1 0 0,0 0-1 0 0,-1-1 0 0 0,1 1 1 0 0,0 0-1 0 0,-1-1 1 0 0,1 1-1 0 0,0 0 1 0 0,0-1-1 0 0,0 1 0 0 0,0-1 1 0 0,-1 1-1 0 0,1-1 1 0 0,0 0-1 0 0,2 1 0 0 0,-3-1-1 0 0,1 0-1 0 0,0 0 0 0 0,-1-1 0 0 0,1 1 0 0 0,-1 0 0 0 0,1 0 0 0 0,-1-1 0 0 0,1 1 0 0 0,-1-1 0 0 0,1 1 0 0 0,-1 0 0 0 0,1-1 0 0 0,-1 1 0 0 0,1-1 0 0 0,-1 1 0 0 0,1-1 0 0 0,-1 1 0 0 0,0-1 0 0 0,1 1 0 0 0,-1-1 0 0 0,0 1 0 0 0,1-2 0 0 0,0-2 1 0 0,1 0 1 0 0,-1-1-1 0 0,0 1 1 0 0,0 0 0 0 0,-1 0-1 0 0,1-9 1 0 0,-2 7 3 0 0,0-1 0 0 0,0 0 0 0 0,-1 1 0 0 0,0-1 0 0 0,0 1 0 0 0,-1 0 0 0 0,-5-9 0 0 0,8 13 1 0 0,-11-2 22 0 0,22 11-26 0 0,3-6-3 0 0,-11-1 0 0 0,0 0 1 0 0,0-1 0 0 0,0 1 0 0 0,0-1 0 0 0,0 0-1 0 0,0 0 1 0 0,0 0 0 0 0,0 0 0 0 0,0 0 0 0 0,0-1 0 0 0,0 1-1 0 0,3-3 1 0 0,6-5 3 0 0,2 0-2 0 0,-3 1-2 0 0,-10 7 0 0 0,0 0 0 0 0,0 1 0 0 0,0-1 1 0 0,1 0-1 0 0,-1 1 0 0 0,0-1 0 0 0,0 1 1 0 0,0-1-1 0 0,0 1 0 0 0,0-1 0 0 0,1 1 1 0 0,-1 0-1 0 0,0 0 0 0 0,0 0 0 0 0,1 0 1 0 0,-1 0-1 0 0,0 0 0 0 0,0 0 1 0 0,3 0-1 0 0,-3 1 0 0 0,0 0 1 0 0,-1-1 0 0 0,1 1-1 0 0,0 0 1 0 0,0 0-1 0 0,-1-1 1 0 0,1 1 0 0 0,0 0-1 0 0,-1 0 1 0 0,1 0-1 0 0,-1 0 1 0 0,1 0 0 0 0,-1 0-1 0 0,1 2 1 0 0,4 7 2 0 0,16 31 10 0 0,-17-33-11 0 0,-1-1 0 0 0,1 1 0 0 0,0 0 1 0 0,0-1-1 0 0,1 0 0 0 0,0 0 1 0 0,1 0-1 0 0,0-1 0 0 0,-1 1 0 0 0,2-2 1 0 0,8 8-1 0 0,-12-12-1 0 0,-1 0 1 0 0,1 0 0 0 0,0 0-1 0 0,-1 0 1 0 0,1 0-1 0 0,0-1 1 0 0,0 1-1 0 0,-1-1 1 0 0,1 0-1 0 0,0 0 1 0 0,0 0-1 0 0,0 0 1 0 0,0 0-1 0 0,-1-1 1 0 0,1 0 0 0 0,0 1-1 0 0,0-1 1 0 0,-1 0-1 0 0,1 0 1 0 0,0 0-1 0 0,4-3 1 0 0,4-3 18 0 0,0 0 1 0 0,0-1 0 0 0,14-13 0 0 0,-2 2 62 0 0,-21 18-44 0 0,6-1 4 0 0,-7 2-42 0 0,-1 0 1 0 0,1-1-1 0 0,-1 1 0 0 0,1 0 0 0 0,-1 0 1 0 0,0 0-1 0 0,1 0 0 0 0,-1 0 0 0 0,1 0 1 0 0,-1 0-1 0 0,1 0 0 0 0,-1 0 0 0 0,1 0 0 0 0,-1 0 1 0 0,0 0-1 0 0,1 0 0 0 0,-1 1 0 0 0,1-1 1 0 0,-1 0-1 0 0,1 0 0 0 0,-1 0 0 0 0,0 0 1 0 0,1 1-1 0 0,-1-1 0 0 0,0 0 0 0 0,1 1 0 0 0,-1-1 1 0 0,0 0-1 0 0,1 1 0 0 0,-1-1 0 0 0,0 0 1 0 0,1 1-1 0 0,-1-1 0 0 0,0 0 0 0 0,1 1 1 0 0,52 51 108 0 0,-51-50-1895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48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7024 0 0,'0'0'80'0'0,"0"14"0"0"0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0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136 408 5920 0 0,'0'0'113'0'0,"-5"-2"88"0"0,2 0-61 0 0,-1 0 0 0 0,-1 0 0 0 0,1 1 0 0 0,0 0 0 0 0,0 0 0 0 0,0 0 0 0 0,-1 0-1 0 0,1 1 1 0 0,0-1 0 0 0,-9 2 0 0 0,10-1-69 0 0,0 1 1 0 0,0 0-1 0 0,1 0 0 0 0,-1 0 0 0 0,0 1 1 0 0,0-1-1 0 0,0 1 0 0 0,1-1 0 0 0,-1 1 1 0 0,1 0-1 0 0,0 0 0 0 0,-1 0 0 0 0,1 0 1 0 0,0 1-1 0 0,0-1 0 0 0,0 1 0 0 0,-2 3 1 0 0,1-1-14 0 0,-1-1 1 0 0,1 1 0 0 0,0 0-1 0 0,1 0 1 0 0,-1 0-1 0 0,1 0 1 0 0,0 0 0 0 0,0 1-1 0 0,1-1 1 0 0,-1 1 0 0 0,1-1-1 0 0,1 1 1 0 0,-1-1-1 0 0,1 1 1 0 0,0-1 0 0 0,0 1-1 0 0,0 0 1 0 0,1-1-1 0 0,0 1 1 0 0,0-1 0 0 0,0 1-1 0 0,1-1 1 0 0,0 1 0 0 0,0-1-1 0 0,0 0 1 0 0,1 0-1 0 0,-1 0 1 0 0,5 5 0 0 0,-6-9-49 0 0,-1 0 0 0 0,1 0 1 0 0,-1 0-1 0 0,1 0 1 0 0,0 0-1 0 0,-1-1 1 0 0,1 1-1 0 0,0 0 0 0 0,0 0 1 0 0,-1-1-1 0 0,1 1 1 0 0,0-1-1 0 0,0 1 0 0 0,0-1 1 0 0,0 1-1 0 0,0-1 1 0 0,0 1-1 0 0,0-1 0 0 0,0 0 1 0 0,0 1-1 0 0,0-1 1 0 0,0 0-1 0 0,0 0 0 0 0,0 0 1 0 0,0 0-1 0 0,0 0 1 0 0,0 0-1 0 0,0 0 0 0 0,0 0 1 0 0,0 0-1 0 0,0-1 1 0 0,0 1-1 0 0,0 0 0 0 0,0-1 1 0 0,0 1-1 0 0,0 0 1 0 0,-1-1-1 0 0,1 1 0 0 0,0-1 1 0 0,0 0-1 0 0,0 1 1 0 0,0-1-1 0 0,-1 0 0 0 0,1 1 1 0 0,0-1-1 0 0,-1 0 1 0 0,2-1-1 0 0,2-3 38 0 0,0-1 0 0 0,0 1 0 0 0,-1-1 0 0 0,0 0 1 0 0,4-9-1 0 0,-2 1 33 0 0,0 1 0 0 0,-1-1 0 0 0,-1 0 0 0 0,0 0 0 0 0,-1-1 1 0 0,0 1-1 0 0,-1-16 0 0 0,-1 27 220 0 0,0 8-251 0 0,0 8-23 0 0,0 1 0 0 0,1-1 1 0 0,1 0-1 0 0,0 0 0 0 0,1 0 1 0 0,8 25-1 0 0,-9-34-19 0 0,-1-1-1 0 0,1 1 1 0 0,0-1-1 0 0,0 1 1 0 0,0-1-1 0 0,0 1 1 0 0,1-1-1 0 0,0 0 1 0 0,-1 0-1 0 0,1 0 1 0 0,0-1-1 0 0,0 1 1 0 0,1-1-1 0 0,-1 0 1 0 0,0 1-1 0 0,1-1 1 0 0,-1-1-1 0 0,1 1 1 0 0,0-1-1 0 0,0 1 1 0 0,0-1-1 0 0,-1 0 1 0 0,1 0-1 0 0,0-1 1 0 0,0 1-1 0 0,0-1 1 0 0,0 0-1 0 0,8 0 1 0 0,-6-1 3 0 0,0-1 0 0 0,0 1 0 0 0,0-1 0 0 0,0 0 0 0 0,0-1 0 0 0,-1 1 0 0 0,1-1 0 0 0,-1 0 0 0 0,1-1 0 0 0,-1 1 0 0 0,0-1 0 0 0,-1 0 0 0 0,1 0 0 0 0,-1-1 0 0 0,1 1 0 0 0,-1-1 0 0 0,0 0 0 0 0,-1 0 0 0 0,1 0 0 0 0,-1-1 0 0 0,2-5 0 0 0,5-8 21 0 0,-2 1 1 0 0,0-2-1 0 0,-1 0 1 0 0,-1 1 0 0 0,4-26-1 0 0,-3 5 28 0 0,-1 0-1 0 0,0-69 1 0 0,-6 95-38 0 0,0 0 1 0 0,-1 0-1 0 0,-1 1 0 0 0,-1-1 1 0 0,0 1-1 0 0,0-1 0 0 0,-1 1 1 0 0,-1 0-1 0 0,0 0 0 0 0,-1 1 1 0 0,-12-20-1 0 0,18 31-19 0 0,-1 1 0 0 0,0-1 0 0 0,1 1 0 0 0,-1-1 0 0 0,0 1 0 0 0,1-1 0 0 0,-1 1 0 0 0,0 0 0 0 0,0-1 1 0 0,1 1-1 0 0,-1 0 0 0 0,0 0 0 0 0,0-1 0 0 0,0 1 0 0 0,1 0 0 0 0,-1 0 0 0 0,0 0 0 0 0,0 0 0 0 0,0 0 0 0 0,0 0 0 0 0,1 0 0 0 0,-1 1 0 0 0,0-1 0 0 0,0 0 0 0 0,0 0 0 0 0,1 0 1 0 0,-1 1-1 0 0,0-1 0 0 0,0 1 0 0 0,1-1 0 0 0,-1 0 0 0 0,0 1 0 0 0,1-1 0 0 0,-1 1 0 0 0,0 0 0 0 0,1-1 0 0 0,-1 1 0 0 0,1-1 0 0 0,-1 1 0 0 0,1 0 0 0 0,-1-1 0 0 0,1 1 1 0 0,-1 1-1 0 0,-2 2 1 0 0,0 1 0 0 0,0-1 0 0 0,0 1 0 0 0,1 0 0 0 0,0 0 1 0 0,0 0-1 0 0,0 1 0 0 0,1-1 0 0 0,0 0 0 0 0,0 1 1 0 0,0-1-1 0 0,0 6 0 0 0,1 68 28 0 0,0-71-28 0 0,5 36 14 0 0,2 0 0 0 0,2-1 0 0 0,2-1 0 0 0,22 59 0 0 0,3 12 38 0 0,-35-109-50 0 0,0 0 1 0 0,0 0 0 0 0,-1 0-1 0 0,1 0 1 0 0,-1 0 0 0 0,0 0-1 0 0,0 6 1 0 0,0-9-5 0 0,0-1-1 0 0,0 1 1 0 0,0-1-1 0 0,-1 1 1 0 0,1-1-1 0 0,0 1 1 0 0,0-1-1 0 0,0 1 1 0 0,-1-1-1 0 0,1 1 1 0 0,0-1-1 0 0,-1 1 1 0 0,1-1-1 0 0,0 1 1 0 0,-1-1-1 0 0,1 0 1 0 0,-1 1 0 0 0,1-1-1 0 0,-1 0 1 0 0,1 1-1 0 0,-1-1 1 0 0,0 1-1 0 0,0-1 0 0 0,0 0 0 0 0,0 0 0 0 0,0 0 0 0 0,-1 0 0 0 0,1 0 0 0 0,0 0 0 0 0,0 0 0 0 0,0 0 0 0 0,0-1 0 0 0,-1 1 0 0 0,1 0 0 0 0,0-1 0 0 0,0 1 0 0 0,0 0 0 0 0,-1-2 0 0 0,-8-3 3 0 0,0-1 1 0 0,1 0-1 0 0,0-1 0 0 0,0 1 1 0 0,1-2-1 0 0,0 1 1 0 0,0-1-1 0 0,0-1 1 0 0,1 1-1 0 0,-7-13 1 0 0,12 19-4 0 0,1 0 0 0 0,0 0 0 0 0,0 0-1 0 0,0 0 1 0 0,0 0 0 0 0,1-1 0 0 0,-1 1 0 0 0,0 0 0 0 0,1 0 0 0 0,0-1 0 0 0,-1 1-1 0 0,1 0 1 0 0,0 0 0 0 0,0-1 0 0 0,0 1 0 0 0,1 0 0 0 0,-1 0 0 0 0,0-1 0 0 0,1 1-1 0 0,0 0 1 0 0,-1 0 0 0 0,1 0 0 0 0,0 0 0 0 0,2-4 0 0 0,1 1 0 0 0,-1 0 1 0 0,1 1-1 0 0,0-1 1 0 0,1 1-1 0 0,-1 0 0 0 0,8-5 1 0 0,-8 6-1 0 0,7-4 3 0 0,1 0-1 0 0,0 1 0 0 0,1 1 1 0 0,0-1-1 0 0,0 2 0 0 0,18-5 1 0 0,27-10 3 0 0,-40 12 0 0 0,-4 1 7 0 0,0 0 0 0 0,1 1 0 0 0,29-6 0 0 0,-44 36 0 0 0,0-17-12 0 0,-1 2 1 0 0,1 0-1 0 0,0 1 1 0 0,1-1 0 0 0,0 0-1 0 0,1 0 1 0 0,0 1-1 0 0,1-1 1 0 0,4 11 0 0 0,0-7 6 0 0,1 0 4 0 0,4-4-3 0 0,5-2-2 0 0,-15-8-7 0 0,0 1 0 0 0,0-1 0 0 0,0 1 0 0 0,0-1 0 0 0,0 0 0 0 0,0 0 1 0 0,0 0-1 0 0,0 0 0 0 0,0 0 0 0 0,0-1 0 0 0,3 0 0 0 0,-1 0 2 0 0,-1-1 0 0 0,1 0 1 0 0,0 0-1 0 0,0-1 0 0 0,-1 1 0 0 0,0-1 0 0 0,1 0 0 0 0,4-5 0 0 0,27-34 44 0 0,-34 40-39 0 0,3-5 0 0 0,-4 8-7 0 0,0-1 0 0 0,0 0 0 0 0,0 0 0 0 0,0 0-1 0 0,0 0 1 0 0,0 0 0 0 0,0 0 0 0 0,0 0 0 0 0,0 0 0 0 0,0 0 0 0 0,0 0 0 0 0,1 0 0 0 0,-1 0 0 0 0,0 1 0 0 0,0-1 0 0 0,0 0 0 0 0,0 0 0 0 0,0 0-1 0 0,0 0 1 0 0,0 0 0 0 0,0 0 0 0 0,0 0 0 0 0,1 0 0 0 0,-1 0 0 0 0,0 0 0 0 0,0 0 0 0 0,0 0 0 0 0,0 0 0 0 0,0 0 0 0 0,0 0 0 0 0,0 0 0 0 0,0 0-1 0 0,1 0 1 0 0,-1 0 0 0 0,0-1 0 0 0,0 1 0 0 0,0 0 0 0 0,0 0 0 0 0,0 0 0 0 0,0 0 0 0 0,0 0 0 0 0,0 0 0 0 0,0 0 0 0 0,0 0 0 0 0,1 0 0 0 0,-1 0-1 0 0,0 0 1 0 0,0 0 0 0 0,0-1 0 0 0,0 1 0 0 0,0 0 0 0 0,0 0 0 0 0,0 0 0 0 0,0 0 0 0 0,0 0 0 0 0,0 0 0 0 0,0 0 0 0 0,0 0 0 0 0,0 0 0 0 0,0-1 0 0 0,0 1-1 0 0,0 0 1 0 0,0 0 0 0 0,0 0 0 0 0,0 0 0 0 0,0 0 0 0 0,0 0 0 0 0,0 0 0 0 0,0-1 0 0 0,1 9 4 0 0,-1-4-3 0 0,1 0 1 0 0,0 0-1 0 0,0 0 1 0 0,0 0-1 0 0,0 0 1 0 0,1 0-1 0 0,-1-1 1 0 0,1 1-1 0 0,0 0 0 0 0,0-1 1 0 0,1 0-1 0 0,-1 1 1 0 0,1-1-1 0 0,-1 0 1 0 0,1 0-1 0 0,5 4 1 0 0,-7-6-2 0 0,1 1 0 0 0,0 0 0 0 0,-1 0 0 0 0,1-1 0 0 0,0 1 0 0 0,0-1 0 0 0,0 1 1 0 0,0-1-1 0 0,0 0 0 0 0,1 0 0 0 0,-1 0 0 0 0,0 0 0 0 0,0 0 0 0 0,1-1 0 0 0,-1 1 0 0 0,1 0 1 0 0,-1-1-1 0 0,0 0 0 0 0,1 0 0 0 0,-1 0 0 0 0,1 0 0 0 0,-1 0 0 0 0,1 0 0 0 0,-1-1 1 0 0,0 1-1 0 0,1-1 0 0 0,-1 1 0 0 0,0-1 0 0 0,1 0 0 0 0,-1 0 0 0 0,0 0 0 0 0,0 0 1 0 0,0-1-1 0 0,0 1 0 0 0,0 0 0 0 0,0-1 0 0 0,0 0 0 0 0,0 1 0 0 0,0-1 0 0 0,-1 0 1 0 0,1 0-1 0 0,-1 0 0 0 0,3-4 0 0 0,-2 3 3 0 0,0 0 0 0 0,0 0 0 0 0,0 0 0 0 0,-1-1 0 0 0,1 1 0 0 0,-1-1 0 0 0,0 1 1 0 0,0-1-1 0 0,0 1 0 0 0,0-1 0 0 0,0 0 0 0 0,-1 0 0 0 0,0-4 0 0 0,0 6 0 0 0,0 1-1 0 0,0-1 0 0 0,-1 0 1 0 0,1 0-1 0 0,-1 1 1 0 0,1-1-1 0 0,-1 1 1 0 0,1-1-1 0 0,-1 0 1 0 0,0 1-1 0 0,0-1 1 0 0,0 1-1 0 0,0-1 0 0 0,0 1 1 0 0,0 0-1 0 0,0-1 1 0 0,-1 1-1 0 0,1 0 1 0 0,0 0-1 0 0,-1 0 1 0 0,1 0-1 0 0,-1 0 0 0 0,1 0 1 0 0,-1 0-1 0 0,1 1 1 0 0,-1-1-1 0 0,0 1 1 0 0,-1-1-1 0 0,2 0-2 0 0,1 1 0 0 0,-1 0 0 0 0,1 0 0 0 0,-1 0 0 0 0,1 0 0 0 0,-1 0 0 0 0,1 0-1 0 0,-1 0 1 0 0,1 0 0 0 0,-1 0 0 0 0,1 0 0 0 0,-1 0 0 0 0,1 1 0 0 0,-1-1 0 0 0,1 0 0 0 0,-1 0 0 0 0,1 0 0 0 0,-1 1-1 0 0,1-1 1 0 0,0 0 0 0 0,-1 0 0 0 0,1 1 0 0 0,-1-1 0 0 0,1 0 0 0 0,0 1 0 0 0,-1-1 0 0 0,0 1 0 0 0,-2 10 7 0 0,6 0 0 0 0,-1-8-6 0 0,0-1 1 0 0,1 0-1 0 0,-1 0 1 0 0,1-1-1 0 0,-1 1 1 0 0,1 0 0 0 0,0-1-1 0 0,-1 0 1 0 0,1 1-1 0 0,0-1 1 0 0,0 0-1 0 0,0-1 1 0 0,0 1 0 0 0,0 0-1 0 0,0-1 1 0 0,0 0-1 0 0,0 0 1 0 0,0 0-1 0 0,0 0 1 0 0,0 0 0 0 0,0 0-1 0 0,4-1 1 0 0,10-2 37 0 0,0 0 1 0 0,24-9 0 0 0,-35 11-22 0 0,-3 0-11 0 0,1 1 1 0 0,-1-1 0 0 0,0 1-1 0 0,0 0 1 0 0,1 0 0 0 0,-1 0-1 0 0,0 1 1 0 0,0-1 0 0 0,1 1-1 0 0,-1 0 1 0 0,0 0 0 0 0,0 0 0 0 0,0 0-1 0 0,0 1 1 0 0,0-1 0 0 0,0 1-1 0 0,-1 0 1 0 0,1-1 0 0 0,0 1-1 0 0,-1 0 1 0 0,1 1 0 0 0,-1-1-1 0 0,0 0 1 0 0,3 5 0 0 0,-4-6-7 0 0,1 0 1 0 0,0 0 0 0 0,-1 1-1 0 0,1-1 1 0 0,0 0 0 0 0,-1 0-1 0 0,1 0 1 0 0,0-1 0 0 0,0 1-1 0 0,0 0 1 0 0,0-1-1 0 0,0 1 1 0 0,0-1 0 0 0,0 0-1 0 0,0 0 1 0 0,0 0 0 0 0,0 1-1 0 0,0-2 1 0 0,0 1-1 0 0,0 0 1 0 0,0 0 0 0 0,0-1-1 0 0,-1 1 1 0 0,1-1 0 0 0,0 1-1 0 0,0-1 1 0 0,2-1 0 0 0,5-2 6 0 0,-1 0 1 0 0,1-1 0 0 0,14-10 0 0 0,-18 11-1 0 0,1 0 0 0 0,0 0 0 0 0,0 1-1 0 0,0 0 1 0 0,0 0 0 0 0,0 0 0 0 0,1 1 0 0 0,7-2-1 0 0,-11 3-6 0 0,0 1-1 0 0,0 0 1 0 0,0 0-1 0 0,0 0 0 0 0,1 0 1 0 0,-1 1-1 0 0,0-1 0 0 0,0 1 1 0 0,0 0-1 0 0,0 0 0 0 0,0 0 1 0 0,0 0-1 0 0,-1 0 1 0 0,1 1-1 0 0,0-1 0 0 0,0 1 1 0 0,-1 0-1 0 0,1 0 0 0 0,-1 0 1 0 0,4 3-1 0 0,7 8 2 0 0,-3-5 7 0 0,0 1-1 0 0,-1 1 0 0 0,0 0 0 0 0,-1 0 0 0 0,0 0 0 0 0,9 16 0 0 0,-16-24-1973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0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9344 0 0,'0'0'288'0'0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0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7936 0 0,'0'0'1585'0'0,"5"6"-1190"0"0,9 14-143 0 0,-1 0 0 0 0,-1 2 0 0 0,-1-1 0 0 0,-1 1 0 0 0,0 1 1 0 0,-2 0-1 0 0,6 28 0 0 0,26 138 1016 0 0,-40-189-1258 0 0,0 0-1 0 0,0 0 1 0 0,0 0 0 0 0,0 0 0 0 0,0 0 0 0 0,1 0-1 0 0,-1 0 1 0 0,0-1 0 0 0,0 1 0 0 0,0 0-1 0 0,0 0 1 0 0,0 0 0 0 0,1 0 0 0 0,-1 0-1 0 0,0 0 1 0 0,0 0 0 0 0,0 0 0 0 0,0 0-1 0 0,0 0 1 0 0,1 0 0 0 0,-1 0 0 0 0,0 0 0 0 0,0 0-1 0 0,0 0 1 0 0,0 0 0 0 0,1 0 0 0 0,-1 0-1 0 0,0 0 1 0 0,0 0 0 0 0,0 0 0 0 0,0 0-1 0 0,0 0 1 0 0,1 0 0 0 0,-1 0 0 0 0,0 0-1 0 0,0 1 1 0 0,0-1 0 0 0,0 0 0 0 0,0 0 0 0 0,1 0-1 0 0,-1 0 1 0 0,0 0 0 0 0,0 0 0 0 0,0 0-1 0 0,0 1 1 0 0,0-1 0 0 0,0 0 0 0 0,0 0-1 0 0,0 0 1 0 0,0 0 0 0 0,0 0 0 0 0,0 1-1 0 0,0-1 1 0 0,0 0 0 0 0,1 0 0 0 0,-1 0 0 0 0,0 0-1 0 0,0 1 1 0 0,0-1 0 0 0,0 0 0 0 0,-1 0-1 0 0,1 0 1 0 0,0 0 0 0 0,0 0 0 0 0,0 1-1 0 0,0-1 1 0 0,0 0 0 0 0,0 0 0 0 0,8-19 205 0 0,5-38-199 0 0,-12 50 58 0 0,1-1-69 0 0,2-10 64 0 0,0-1-1 0 0,11-25 1 0 0,-14 40-56 0 0,0 1 1 0 0,1-1-1 0 0,0 0 0 0 0,0 1 1 0 0,0-1-1 0 0,0 1 1 0 0,1 0-1 0 0,-1 0 0 0 0,1 0 1 0 0,0 0-1 0 0,0 0 0 0 0,0 0 1 0 0,0 1-1 0 0,0-1 0 0 0,1 1 1 0 0,-1 0-1 0 0,7-3 1 0 0,-7 5-11 0 0,-1-1 0 0 0,0 1 1 0 0,0 0-1 0 0,0 0 1 0 0,0 0-1 0 0,1 0 0 0 0,-1 0 1 0 0,0 1-1 0 0,0-1 1 0 0,0 1-1 0 0,0-1 0 0 0,0 1 1 0 0,0 0-1 0 0,0 0 0 0 0,0 0 1 0 0,0 0-1 0 0,0 0 1 0 0,0 0-1 0 0,0 0 0 0 0,-1 1 1 0 0,1-1-1 0 0,0 1 1 0 0,-1-1-1 0 0,1 1 0 0 0,-1 0 1 0 0,0-1-1 0 0,1 1 1 0 0,0 3-1 0 0,2 2 2 0 0,1 0 1 0 0,-2 0-1 0 0,1 0 0 0 0,-1 1 1 0 0,0-1-1 0 0,1 9 1 0 0,1 3-1 0 0,-2-1 1 0 0,-1 0-1 0 0,0 1 1 0 0,-1 0-1 0 0,-2 22 1 0 0,0-34-3 0 0,1 0 0 0 0,-1 1 0 0 0,-1-1 0 0 0,1-1 0 0 0,-1 1 0 0 0,0 0 0 0 0,-1 0 0 0 0,1-1 0 0 0,-2 1 0 0 0,1-1 0 0 0,0 0 0 0 0,-1 0 0 0 0,0 0 0 0 0,-1-1 0 0 0,1 1 0 0 0,-1-1 1 0 0,-6 6-1 0 0,7-9 0 0 0,1 0 1 0 0,-1 0 0 0 0,1 0 0 0 0,-1-1 0 0 0,0 1 0 0 0,0-1-1 0 0,0 0 1 0 0,0 0 0 0 0,0 0 0 0 0,0-1 0 0 0,0 1 0 0 0,0-1-1 0 0,0 0 1 0 0,0 0 0 0 0,0 0 0 0 0,0-1 0 0 0,-4 0 0 0 0,1-1 3 0 0,0 0 1 0 0,0 0-1 0 0,0 0 1 0 0,0-1 0 0 0,0 0-1 0 0,1-1 1 0 0,0 1-1 0 0,-10-8 1 0 0,-1-5-104 0 0,16 10-624 0 0,0 3-335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1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9344 0 0,'0'0'1346'0'0,"4"8"-1140"0"0,-1 6-143 0 0,0-1 1 0 0,0 1 0 0 0,-1 0-1 0 0,-1 0 1 0 0,0 0 0 0 0,-1 0-1 0 0,-3 27 1 0 0,-80 436 1135 0 0,75-449-965 0 0,-19 48 1 0 0,26-74-147 0 0,-2 4 28 0 0,3-6-113 0 0,0 0 1 0 0,1 0-1 0 0,-1 0 0 0 0,0 0 0 0 0,0 0 0 0 0,0 0 1 0 0,0 0-1 0 0,0 0 0 0 0,0 0 0 0 0,0 0 1 0 0,0 0-1 0 0,0 0 0 0 0,0 0 0 0 0,0 0 0 0 0,0 0 1 0 0,0 0-1 0 0,0 0 0 0 0,0 0 0 0 0,0 0 0 0 0,1 1 1 0 0,-1-1-1 0 0,0 0 0 0 0,0 0 0 0 0,0 0 0 0 0,0 0 1 0 0,0 0-1 0 0,0 0 0 0 0,0 0 0 0 0,0 0 0 0 0,0 0 1 0 0,0 0-1 0 0,0 0 0 0 0,0 0 0 0 0,0 0 0 0 0,0 0 1 0 0,0 1-1 0 0,0-1 0 0 0,0 0 0 0 0,0 0 0 0 0,0 0 1 0 0,0 0-1 0 0,0 0 0 0 0,0 0 0 0 0,9-9-1649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1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0 488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1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31 9144 0 0,'0'0'89'0'0,"0"5"-26"0"0,0 33 342 0 0,-4 42 0 0 0,-1 36 121 0 0,6-103-351 0 0,0 1-1 0 0,1 0 1 0 0,0-1 0 0 0,1 0 0 0 0,1 1 0 0 0,7 17 0 0 0,-10-30-154 0 0,0 0 0 0 0,0 0 0 0 0,0-1 1 0 0,0 1-1 0 0,0 0 0 0 0,0-1 0 0 0,0 1 0 0 0,1-1 1 0 0,-1 1-1 0 0,0-1 0 0 0,1 1 0 0 0,-1-1 1 0 0,0 0-1 0 0,0 0 0 0 0,1 0 0 0 0,-1 0 0 0 0,0 0 1 0 0,1 0-1 0 0,-1 0 0 0 0,0 0 0 0 0,1 0 1 0 0,-1-1-1 0 0,0 1 0 0 0,2-1 0 0 0,2-3 8 0 0,0 0 0 0 0,-1 0 0 0 0,1-1 0 0 0,-1 0 0 0 0,0 0 0 0 0,-1 0 0 0 0,1 0 0 0 0,-1 0 0 0 0,0-1 0 0 0,0 1 0 0 0,-1-1-1 0 0,4-10 1 0 0,-2 7-1 0 0,8-24 68 0 0,0-1 0 0 0,-3 0 0 0 0,0 0 0 0 0,4-42 0 0 0,-11 47 86 0 0,-3 21-19 0 0,-2 18-89 0 0,-2 15-34 0 0,1-1 0 0 0,1 1-1 0 0,1 48 1 0 0,3-61-20 0 0,0-1-1 0 0,0 1 1 0 0,2-1 0 0 0,-1 1-1 0 0,1-1 1 0 0,1 0-1 0 0,0 0 1 0 0,0 0-1 0 0,1-1 1 0 0,11 17 0 0 0,-14-25-11 0 0,-1 0 0 0 0,1 0 0 0 0,-1 0 0 0 0,1-1 0 0 0,0 1 0 0 0,0-1 0 0 0,0 1 0 0 0,0-1 0 0 0,0 0 0 0 0,0 0 0 0 0,0 0 0 0 0,1 0 0 0 0,-1 0 0 0 0,0 0 0 0 0,1 0 0 0 0,-1-1 0 0 0,0 0 0 0 0,1 1 0 0 0,-1-1 0 0 0,1 0 0 0 0,-1 0 0 0 0,0 0 0 0 0,1 0 0 0 0,-1-1 0 0 0,1 1 0 0 0,-1 0 0 0 0,0-1 0 0 0,1 0 0 0 0,-1 0 0 0 0,0 0 0 0 0,0 0 0 0 0,4-2 0 0 0,0 0 6 0 0,1-1-1 0 0,0 0 0 0 0,-1 0 0 0 0,0 0 0 0 0,0-1 1 0 0,-1 0-1 0 0,1 0 0 0 0,-1-1 0 0 0,6-7 1 0 0,-1-4 12 0 0,0 0 1 0 0,-1-1-1 0 0,-1 0 1 0 0,-1 0 0 0 0,0-1-1 0 0,-2 0 1 0 0,0 0 0 0 0,-1 0-1 0 0,-1-1 1 0 0,1-24 0 0 0,-4 39-11 0 0,0-1 1 0 0,-1 1 0 0 0,0-1 0 0 0,0 1-1 0 0,0 0 1 0 0,0-1 0 0 0,-1 1 0 0 0,0 0 0 0 0,0 0-1 0 0,-1 0 1 0 0,1 0 0 0 0,-1 1 0 0 0,0-1-1 0 0,-6-6 1 0 0,9 11-15 0 0,-1-1 0 0 0,1 1-1 0 0,0 0 1 0 0,-1 0 0 0 0,1 0 0 0 0,0 0-1 0 0,-1 0 1 0 0,1-1 0 0 0,-1 1 0 0 0,1 0-1 0 0,0 0 1 0 0,-1 0 0 0 0,1 0 0 0 0,0 0-1 0 0,-1 0 1 0 0,1 0 0 0 0,-1 0-1 0 0,1 0 1 0 0,0 0 0 0 0,-1 0 0 0 0,1 1-1 0 0,0-1 1 0 0,-1 0 0 0 0,1 0 0 0 0,-1 0-1 0 0,1 0 1 0 0,0 1 0 0 0,-1-1 0 0 0,1 0-1 0 0,0 0 1 0 0,0 1 0 0 0,-1-1 0 0 0,1 0-1 0 0,0 0 1 0 0,0 1 0 0 0,-1-1-1 0 0,1 0 1 0 0,0 1 0 0 0,-1 0 0 0 0,-5 8-1919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2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12256 0 0,'2'18'23'0'0,"-1"-3"98"0"0,2-1 0 0 0,-1 1-1 0 0,6 14 1 0 0,4-42 421 0 0,1-14-315 0 0,-1-1 0 0 0,0 0 1 0 0,6-30-1 0 0,-1 7 46 0 0,-11 31-143 0 0,2-1 0 0 0,1 1 0 0 0,0 0 0 0 0,14-19 0 0 0,-20 34-96 0 0,0 1 0 0 0,1-1 0 0 0,0 1 0 0 0,0 0 0 0 0,0 0 0 0 0,0 0 0 0 0,1 1 0 0 0,0-1-1 0 0,6-2 1 0 0,-8 4-12 0 0,0 1 0 0 0,0 0-1 0 0,0 0 1 0 0,1 0 0 0 0,-1 0-1 0 0,0 0 1 0 0,1 1 0 0 0,-1-1-1 0 0,1 1 1 0 0,-1 0 0 0 0,1 0-1 0 0,-1 1 1 0 0,1-1 0 0 0,-1 1-1 0 0,0-1 1 0 0,6 3 0 0 0,-5-2-8 0 0,-1 1 0 0 0,0 0 1 0 0,0-1-1 0 0,0 1 1 0 0,0 0-1 0 0,-1 0 1 0 0,1 1-1 0 0,0-1 1 0 0,-1 0-1 0 0,0 1 0 0 0,1 0 1 0 0,-1-1-1 0 0,0 1 1 0 0,0 0-1 0 0,-1 0 1 0 0,1 0-1 0 0,-1 1 1 0 0,1-1-1 0 0,-1 0 0 0 0,0 0 1 0 0,0 1-1 0 0,0 4 1 0 0,2 7 18 0 0,-1 0 0 0 0,-1 1-1 0 0,-1 23 1 0 0,0-36-27 0 0,0 2-1 0 0,0 22 51 0 0,-1 0 0 0 0,-9 51 0 0 0,8-69-44 0 0,-1-1-1 0 0,1 0 1 0 0,-1 0 0 0 0,-1 0-1 0 0,1 0 1 0 0,-1-1-1 0 0,-1 1 1 0 0,1-1 0 0 0,-1 0-1 0 0,0 0 1 0 0,-1-1 0 0 0,0 1-1 0 0,-10 7 1 0 0,10-8-1 0 0,0-1 0 0 0,-1 0 1 0 0,0-1-1 0 0,0 1 0 0 0,-1-1 1 0 0,1-1-1 0 0,-1 1 0 0 0,0-1 1 0 0,0-1-1 0 0,0 1 0 0 0,-11 1 1 0 0,14-5-3 0 0,1-1-1 0 0,0 1 1 0 0,0-1 0 0 0,-1 0-1 0 0,1 0 1 0 0,0 0 0 0 0,1 0-1 0 0,-1-1 1 0 0,0 0 0 0 0,1 0-1 0 0,-1 0 1 0 0,1 0 0 0 0,0 0-1 0 0,-5-7 1 0 0,6 8-6 0 0,0-4 8 0 0,7-8 2 0 0,-2 11-11 0 0,0 0 0 0 0,0 1-1 0 0,0-1 1 0 0,0 1 0 0 0,1 0-1 0 0,-1 0 1 0 0,1 0 0 0 0,-1 0-1 0 0,1 0 1 0 0,0 1 0 0 0,7-2-1 0 0,51-11 13 0 0,-46 11-13 0 0,26-4 5 0 0,-10 2 4 0 0,0-1 0 0 0,0-2-1 0 0,34-13 1 0 0,-57 17-5 0 0,-1 0 0 0 0,0 0 0 0 0,-1-1 0 0 0,1 0 0 0 0,-1 0 0 0 0,0-1 1 0 0,0 0-1 0 0,-1 0 0 0 0,1 0 0 0 0,-2-1 0 0 0,1 0 0 0 0,-1 0 0 0 0,0-1 0 0 0,0 1 0 0 0,-1-1 0 0 0,0 0 0 0 0,0 0 0 0 0,4-14 0 0 0,-8 21-4 0 0,0 1-1 0 0,0 0 1 0 0,0-1 0 0 0,0 1-1 0 0,1-1 1 0 0,-1 1 0 0 0,0 0-1 0 0,0-1 1 0 0,0 1 0 0 0,0 0-1 0 0,0-1 1 0 0,0 1 0 0 0,0-1-1 0 0,-1 1 1 0 0,1 0-1 0 0,0-1 1 0 0,0 1 0 0 0,0 0-1 0 0,0-1 1 0 0,0 1 0 0 0,0 0-1 0 0,-1-1 1 0 0,1 1 0 0 0,0 0-1 0 0,0-1 1 0 0,-1 1 0 0 0,1 0-1 0 0,0 0 1 0 0,0-1 0 0 0,-1 1-1 0 0,1 0 1 0 0,0 0-1 0 0,-1-1 1 0 0,1 1 0 0 0,0 0-1 0 0,-1 0 1 0 0,1 0 0 0 0,-21-1 15 0 0,19 1-59 0 0,1-1 0 0 0,0 1 0 0 0,0 0 0 0 0,0 0 0 0 0,0 0 0 0 0,0 1 0 0 0,0-1 0 0 0,0 0-1 0 0,0 0 1 0 0,0 1 0 0 0,0-1 0 0 0,0 0 0 0 0,-1 1 0 0 0,2-1 0 0 0,-1 1 0 0 0,0-1 0 0 0,0 1 0 0 0,0 0-1 0 0,0-1 1 0 0,0 1 0 0 0,0 0 0 0 0,1 0 0 0 0,-1 0 0 0 0,-1 1 0 0 0,1 0-1013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3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11448 0 0,'0'0'212'0'0,"7"3"200"0"0,-1 0-382 0 0,-3-3 36 0 0,-1 1 1 0 0,0 0-1 0 0,1 0 0 0 0,-1 0 1 0 0,0 0-1 0 0,0 0 0 0 0,0 0 1 0 0,0 0-1 0 0,0 1 1 0 0,0-1-1 0 0,0 1 0 0 0,0 0 1 0 0,0-1-1 0 0,-1 1 1 0 0,1 0-1 0 0,-1 0 0 0 0,1 0 1 0 0,-1 0-1 0 0,0 0 1 0 0,0 0-1 0 0,0 1 0 0 0,0-1 1 0 0,0 0-1 0 0,0 1 0 0 0,-1-1 1 0 0,1 4-1 0 0,6 122 690 0 0,2 78-189 0 0,-8-135-408 0 0,1-37-51 0 0,-2-1 0 0 0,-1 1 0 0 0,-1 0 0 0 0,-2-1 0 0 0,-14 56 0 0 0,13-72 180 0 0,6-24-166 0 0,6-22-55 0 0,13-53-2058 0 0,-18 73-8375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5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0 512 11256 0 0,'0'0'288'0'0,"26"-4"1377"0"0,-18 1-1564 0 0,0-1-1 0 0,0 0 1 0 0,0 0-1 0 0,0-1 1 0 0,0 0 0 0 0,-1 0-1 0 0,0-1 1 0 0,0 0-1 0 0,-1 0 1 0 0,0 0 0 0 0,0-1-1 0 0,10-15 1 0 0,4-9 20 0 0,30-61 0 0 0,-38 68-4 0 0,-8 14-68 0 0,1 1 0 0 0,-1-1 1 0 0,-1 0-1 0 0,1 0 1 0 0,-2 0-1 0 0,0-1 1 0 0,0 1-1 0 0,1-13 1 0 0,-5 22-41 0 0,1 1-1 0 0,0 0 1 0 0,0 0 0 0 0,0 0-1 0 0,0 0 1 0 0,-1 1 0 0 0,1-1-1 0 0,0 0 1 0 0,0 0 0 0 0,0 1-1 0 0,0-1 1 0 0,0 1 0 0 0,0-1-1 0 0,0 1 1 0 0,0-1 0 0 0,0 1-1 0 0,0 0 1 0 0,0-1 0 0 0,0 1-1 0 0,0 0 1 0 0,0 0 0 0 0,1 0-1 0 0,-2 1 1 0 0,1 0-1 0 0,0 0 1 0 0,1 1-1 0 0,-1-1 0 0 0,1 0 1 0 0,-1 1-1 0 0,1-1 1 0 0,0 0-1 0 0,0 1 1 0 0,0-1-1 0 0,0 0 0 0 0,0 1 1 0 0,1-1-1 0 0,-1 0 1 0 0,1 0-1 0 0,0 1 0 0 0,-1-1 1 0 0,1 0-1 0 0,0 0 1 0 0,0 0-1 0 0,0 0 0 0 0,1 0 1 0 0,-1 0-1 0 0,0 0 1 0 0,1 0-1 0 0,-1 0 0 0 0,1-1 1 0 0,0 1-1 0 0,-1 0 1 0 0,1-1-1 0 0,0 0 0 0 0,0 1 1 0 0,3 0-1 0 0,4 4 15 0 0,1 0 0 0 0,-1 0-1 0 0,1-2 1 0 0,0 1 0 0 0,15 4-1 0 0,-24-9-19 0 0,0 1 0 0 0,0-1 0 0 0,0 1 0 0 0,0-1 0 0 0,0 1 0 0 0,0 0 0 0 0,0-1 0 0 0,0 1 0 0 0,0 0 1 0 0,0 0-1 0 0,0 0 0 0 0,0 0 0 0 0,-1 0 0 0 0,1 0 0 0 0,0 0 0 0 0,-1 0 0 0 0,1 0 0 0 0,-1 0 0 0 0,1 0 0 0 0,-1 0 0 0 0,1 1 0 0 0,-1-1 0 0 0,0 0 0 0 0,0 0 0 0 0,1 0 0 0 0,-1 1 0 0 0,0-1 0 0 0,0 0 0 0 0,0 0 0 0 0,0 0 0 0 0,-1 2 0 0 0,-9 41 24 0 0,7-34-13 0 0,1-4-11 0 0,-3 12 15 0 0,0 1 0 0 0,1-1 0 0 0,1 1-1 0 0,0 26 1 0 0,2-42-14 0 0,1 1 0 0 0,0-1 0 0 0,0 1-1 0 0,1-1 1 0 0,-1 1 0 0 0,1-1 0 0 0,0 1 0 0 0,-1-1-1 0 0,2 1 1 0 0,-1-1 0 0 0,0 0 0 0 0,1 0 0 0 0,-1 0-1 0 0,1 1 1 0 0,0-1 0 0 0,0-1 0 0 0,0 1 0 0 0,1 0 0 0 0,-1 0-1 0 0,0-1 1 0 0,1 0 0 0 0,0 1 0 0 0,0-1 0 0 0,0 0-1 0 0,0 0 1 0 0,0 0 0 0 0,0-1 0 0 0,0 1 0 0 0,0-1-1 0 0,6 2 1 0 0,2-1 4 0 0,0 1 0 0 0,1-2-1 0 0,-1 1 1 0 0,1-2 0 0 0,-1 1 0 0 0,1-2-1 0 0,-1 0 1 0 0,1 0 0 0 0,-1-1-1 0 0,1 0 1 0 0,-1-1 0 0 0,0 0 0 0 0,0-1-1 0 0,14-6 1 0 0,-17 5-2 0 0,0 1 1 0 0,0-1-1 0 0,0 0 0 0 0,0-1 1 0 0,-1 0-1 0 0,0 0 0 0 0,0-1 0 0 0,-1 0 1 0 0,0 0-1 0 0,0 0 0 0 0,0-1 1 0 0,-1 0-1 0 0,0 0 0 0 0,-1 0 1 0 0,0-1-1 0 0,0 1 0 0 0,4-19 1 0 0,-5 16 2 0 0,-1 0 0 0 0,-1 0 0 0 0,0-1 0 0 0,0 1 0 0 0,-1 0 0 0 0,-1 0 1 0 0,0-1-1 0 0,0 1 0 0 0,-4-13 0 0 0,4 20-6 0 0,1 1 1 0 0,-1 0-1 0 0,0 0 0 0 0,-1 0 0 0 0,1-1 1 0 0,0 1-1 0 0,-1 0 0 0 0,0 0 1 0 0,1 1-1 0 0,-1-1 0 0 0,-1 0 0 0 0,1 1 1 0 0,0-1-1 0 0,0 1 0 0 0,-1-1 1 0 0,0 1-1 0 0,1 0 0 0 0,-1 0 1 0 0,0 0-1 0 0,0 1 0 0 0,0-1 0 0 0,0 1 1 0 0,0-1-1 0 0,0 1 0 0 0,-1 0 1 0 0,1 1-1 0 0,0-1 0 0 0,-1 0 0 0 0,1 1 1 0 0,0 0-1 0 0,-1-1 0 0 0,1 1 1 0 0,0 1-1 0 0,-6 0 0 0 0,3 0-1 0 0,0 0 1 0 0,1 1-1 0 0,-1-1 0 0 0,1 1 0 0 0,-1 1 1 0 0,1-1-1 0 0,0 1 0 0 0,0 0 0 0 0,0 0 1 0 0,1 0-1 0 0,-1 1 0 0 0,1-1 0 0 0,-1 1 1 0 0,1 0-1 0 0,0 1 0 0 0,1-1 1 0 0,-1 1-1 0 0,1-1 0 0 0,0 1 0 0 0,0 0 1 0 0,0 0-1 0 0,1 1 0 0 0,0-1 0 0 0,0 0 1 0 0,-2 11-1 0 0,2-9 0 0 0,1-1 0 0 0,0 1 0 0 0,0 0 0 0 0,1-1 0 0 0,0 1 0 0 0,0 0 0 0 0,0-1 0 0 0,1 1 0 0 0,0 0 0 0 0,0-1 0 0 0,1 1 1 0 0,0-1-1 0 0,0 1 0 0 0,1-1 0 0 0,-1 0 0 0 0,1 0 0 0 0,1 0 0 0 0,-1 0 0 0 0,1 0 0 0 0,0-1 0 0 0,8 9 0 0 0,-6-9 1 0 0,-1 0 0 0 0,1 0 0 0 0,0-1-1 0 0,0 0 1 0 0,0 0 0 0 0,1 0 0 0 0,10 3 0 0 0,-15-6-3 0 0,-1 0 1 0 0,1-1-1 0 0,0 1 1 0 0,0-1 0 0 0,0 0-1 0 0,0 1 1 0 0,0-1-1 0 0,0 0 1 0 0,0 0 0 0 0,0 0-1 0 0,0 0 1 0 0,0-1-1 0 0,0 1 1 0 0,-1 0 0 0 0,1-1-1 0 0,0 0 1 0 0,0 1-1 0 0,0-1 1 0 0,0 0-1 0 0,-1 0 1 0 0,1 0 0 0 0,0 0-1 0 0,-1 0 1 0 0,1 0-1 0 0,-1 0 1 0 0,1-1 0 0 0,-1 1-1 0 0,0-1 1 0 0,1 1-1 0 0,-1-1 1 0 0,0 1 0 0 0,0-1-1 0 0,1-2 1 0 0,3-5 0 0 0,0 0 1 0 0,-1-1-1 0 0,0 0 0 0 0,0 0 1 0 0,4-19-1 0 0,-5 5 1 0 0,-1-1 0 0 0,-1-28 0 0 0,-1 53-2 0 0,0 0 0 0 0,0 0 0 0 0,0 0 0 0 0,0 0 0 0 0,0 0 0 0 0,0 0 0 0 0,0 0 0 0 0,1 0 0 0 0,-1 0 0 0 0,0 0 0 0 0,0 0 0 0 0,0 0 0 0 0,0 1 0 0 0,0-1 0 0 0,0 0 0 0 0,0 0 0 0 0,0 0 0 0 0,0 0 0 0 0,0 0 0 0 0,0 0 0 0 0,0 0 0 0 0,1 0 0 0 0,-1 0 0 0 0,0 0 0 0 0,0 0 0 0 0,0-1 0 0 0,0 1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0,6 10 0 0 0,6 15 0 0 0,5 13 6 0 0,1 0 0 0 0,44 65 0 0 0,-61-102-5 0 0,0 1-1 0 0,0-1 1 0 0,0 1 0 0 0,0-1 0 0 0,1 1 0 0 0,-1-1-1 0 0,1 0 1 0 0,-1 1 0 0 0,1-1 0 0 0,-1 0 0 0 0,1 0 0 0 0,0 0-1 0 0,-1 0 1 0 0,1 0 0 0 0,0-1 0 0 0,0 1 0 0 0,2 0-1 0 0,-3-1 1 0 0,0 0 0 0 0,0 0-1 0 0,1 0 1 0 0,-1 0 0 0 0,0-1-1 0 0,0 1 1 0 0,0 0-1 0 0,0-1 1 0 0,1 1 0 0 0,-1-1-1 0 0,0 1 1 0 0,0-1 0 0 0,0 1-1 0 0,0-1 1 0 0,0 0 0 0 0,0 0-1 0 0,0 1 1 0 0,0-1-1 0 0,0-1 1 0 0,3-3 2 0 0,-1 1-1 0 0,0-1 0 0 0,0 0 1 0 0,-1 0-1 0 0,1 0 1 0 0,-1 0-1 0 0,2-6 0 0 0,0-9 4 0 0,0 1-1 0 0,-1-1 0 0 0,0-32 0 0 0,-2 29 5 0 0,7-43-1 0 0,-3 51-1 0 0,-4 13 8 0 0,-1 1-15 0 0,1 1 0 0 0,-1-1-1 0 0,0 1 1 0 0,1-1 0 0 0,-1 1-1 0 0,1-1 1 0 0,-1 1 0 0 0,1-1-1 0 0,-1 1 1 0 0,1 0-1 0 0,-1-1 1 0 0,1 1 0 0 0,-1 0-1 0 0,1 0 1 0 0,0-1 0 0 0,-1 1-1 0 0,1 0 1 0 0,-1 0 0 0 0,1 0-1 0 0,0 0 1 0 0,-1 0-1 0 0,2 0 1 0 0,10 11 4 0 0,0 0 1 0 0,-1 1-1 0 0,0 1 0 0 0,-1 0 1 0 0,-1 0-1 0 0,0 1 0 0 0,0 0 1 0 0,-2 0-1 0 0,0 1 0 0 0,7 21 1 0 0,-14-36-5 0 0,0 1 1 0 0,0-1-1 0 0,0 0 1 0 0,0 0 0 0 0,1 1-1 0 0,-1-1 1 0 0,0 0-1 0 0,0 1 1 0 0,0-1-1 0 0,0 0 1 0 0,0 0-1 0 0,0 1 1 0 0,0-1-1 0 0,1 0 1 0 0,-1 0 0 0 0,0 1-1 0 0,0-1 1 0 0,0 0-1 0 0,1 0 1 0 0,-1 0-1 0 0,0 1 1 0 0,0-1-1 0 0,1 0 1 0 0,-1 0 0 0 0,0 0-1 0 0,0 0 1 0 0,1 1-1 0 0,-1-1 1 0 0,0 0-1 0 0,0 0 1 0 0,1 0-1 0 0,-1 0 1 0 0,0 0-1 0 0,1 0 1 0 0,-1 0 0 0 0,8-9 19 0 0,7-28-15 0 0,-11 26 7 0 0,0 2-4 0 0,-2 4-6 0 0,0 1 1 0 0,-1-1-1 0 0,2 1 1 0 0,-1-1 0 0 0,0 1-1 0 0,1 0 1 0 0,0 0-1 0 0,0 0 1 0 0,0 0 0 0 0,0 1-1 0 0,1-1 1 0 0,0 1-1 0 0,-1 0 1 0 0,8-5-1 0 0,11 1 13 0 0,-14 11-13 0 0,-6-3 0 0 0,7 3-1 0 0,0 1 0 0 0,-1 0 1 0 0,0 0-1 0 0,0 0 0 0 0,0 1 1 0 0,13 13-1 0 0,1 1 0 0 0,-4-6-2 0 0,-8-5 0 0 0,1 0 0 0 0,0 0 0 0 0,1-2 0 0 0,0 1 0 0 0,18 8 0 0 0,-27-15 0 0 0,1 0 0 0 0,-1 0 0 0 0,0 0 0 0 0,1-1 0 0 0,-1 1 0 0 0,1-1 0 0 0,-1 1 0 0 0,1-1 0 0 0,-1 0 0 0 0,1-1 0 0 0,-1 1 0 0 0,1-1 0 0 0,-1 1 0 0 0,0-1 0 0 0,1 0 0 0 0,-1 0 0 0 0,0-1 0 0 0,0 1 0 0 0,1-1 0 0 0,-1 1 0 0 0,0-1 0 0 0,-1 0 0 0 0,1 0 0 0 0,0 0 0 0 0,0-1 0 0 0,-1 1 0 0 0,3-4 0 0 0,2-1 0 0 0,-1 0 0 0 0,0-1 0 0 0,0 1 0 0 0,-1-2 0 0 0,0 1 0 0 0,0 0 0 0 0,-1-1 0 0 0,0 0 0 0 0,-1 0 0 0 0,0 0 0 0 0,0-1 0 0 0,-1 1 0 0 0,0-1 0 0 0,0 1 0 0 0,-1-1 0 0 0,-1-17 0 0 0,-4 16 0 0 0,-5-1 0 0 0,7 11 0 0 0,0 1 0 0 0,-1-1 0 0 0,1 1 0 0 0,0-1 0 0 0,0 1 0 0 0,-1 0 0 0 0,1 0 0 0 0,0-1 0 0 0,0 2 0 0 0,-1-1 0 0 0,1 0 0 0 0,0 0 0 0 0,0 1 0 0 0,0-1 0 0 0,-1 1 0 0 0,1 0 0 0 0,0 0 0 0 0,0 0 0 0 0,0 0 0 0 0,0 0 0 0 0,0 0 0 0 0,0 0 0 0 0,1 1 0 0 0,-1-1 0 0 0,0 0 0 0 0,0 1 0 0 0,1 0 0 0 0,-3 2 0 0 0,-1 2 0 0 0,-1 0 0 0 0,1 0 0 0 0,0 1 0 0 0,0 0 0 0 0,0 0 0 0 0,-5 13 0 0 0,7-12 2 0 0,1-1 0 0 0,1 1 0 0 0,-1 0-1 0 0,1 1 1 0 0,1-1 0 0 0,-1 0 0 0 0,1 0-1 0 0,1 0 1 0 0,2 16 0 0 0,1-13 4 0 0,7 0 2 0 0,-11-10-7 0 0,1-1-1 0 0,0 0 0 0 0,0 1 0 0 0,0-1 0 0 0,0 0 1 0 0,0 0-1 0 0,0 0 0 0 0,0 0 0 0 0,0 0 0 0 0,0 0 1 0 0,0 0-1 0 0,0 0 0 0 0,0-1 0 0 0,0 1 0 0 0,0 0 1 0 0,0-1-1 0 0,0 1 0 0 0,0 0 0 0 0,0-1 0 0 0,0 1 1 0 0,-1-1-1 0 0,1 1 0 0 0,0-1 0 0 0,0 0 0 0 0,-1 1 1 0 0,1-1-1 0 0,0 0 0 0 0,0-1 0 0 0,18-24 2 0 0,-17 23-2 0 0,8-17 0 0 0,-1 0 0 0 0,0 0 0 0 0,-1-1 0 0 0,-2 0 0 0 0,0-1 0 0 0,5-35 0 0 0,-5 2 0 0 0,0-81 0 0 0,-6 96 0 0 0,-6 56 0 0 0,-2 22 0 0 0,7 14 0 0 0,2 1 0 0 0,2-1 0 0 0,15 76 0 0 0,-15-112 0 0 0,-2-7 1 0 0,0 0-1 0 0,1 0 0 0 0,1 0 0 0 0,-1 0 1 0 0,1 0-1 0 0,1-1 0 0 0,0 1 0 0 0,0-1 1 0 0,0 0-1 0 0,7 8 0 0 0,-11-15 1 0 0,1-1-1 0 0,-1 0 0 0 0,1 1 1 0 0,-1-1-1 0 0,1 1 1 0 0,-1-1-1 0 0,1 0 1 0 0,-1 1-1 0 0,1-1 0 0 0,0 0 1 0 0,-1 0-1 0 0,1 1 1 0 0,-1-1-1 0 0,1 0 1 0 0,0 0-1 0 0,-1 0 0 0 0,1 0 1 0 0,0 0-1 0 0,-1 0 1 0 0,1 0-1 0 0,0 0 0 0 0,-1 0 1 0 0,1 0-1 0 0,0 0 1 0 0,-1-1-1 0 0,1 1 1 0 0,0 0-1 0 0,-1 0 0 0 0,1 0 1 0 0,-1-1-1 0 0,1 1 1 0 0,0 0-1 0 0,0-1 1 0 0,17-15-1 0 0,-11 9 2 0 0,-1-1 0 0 0,0 0 0 0 0,8-14 0 0 0,20-62 4 0 0,-29 71-6 0 0,3 0 1 0 0,-1 13 1 0 0,0 10 2 0 0,-7-10-4 0 0,29 61 14 0 0,-15-33 4 0 0,17 50 1 0 0,-31-77-19 0 0,0-1 1 0 0,1 1-1 0 0,-1-1 1 0 0,0 0-1 0 0,0 1 1 0 0,0-1-1 0 0,0 1 1 0 0,0-1-1 0 0,0 1 1 0 0,0 0-1 0 0,0-1 0 0 0,0 1 1 0 0,0-1-1 0 0,0 1 1 0 0,0-1-1 0 0,0 1 1 0 0,0-1-1 0 0,0 1 1 0 0,0-1-1 0 0,-1 0 1 0 0,1 1-1 0 0,0-1 1 0 0,0 1-1 0 0,-1-1 1 0 0,1 1-1 0 0,0-1 1 0 0,-1 0-1 0 0,1 1 1 0 0,0-1-1 0 0,-1 1 0 0 0,-11 7 8 0 0,0-4-1 0 0,3-4-2187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7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330 719 6328 0 0,'0'0'824'0'0,"-6"-3"-591"0"0,-3-5-147 0 0,-1 1-1 0 0,1-2 1 0 0,0 1-1 0 0,1-1 1 0 0,0 0-1 0 0,0-1 1 0 0,1 0-1 0 0,1 0 0 0 0,-1-1 1 0 0,1 1-1 0 0,1-1 1 0 0,0-1-1 0 0,1 1 1 0 0,0-1-1 0 0,1 0 1 0 0,-2-12-1 0 0,1 4 43 0 0,0 0-1 0 0,2-1 1 0 0,1 1-1 0 0,0 0 1 0 0,1-1-1 0 0,2 1 1 0 0,0 0-1 0 0,1-1 1 0 0,7-24-1 0 0,-3 25-44 0 0,0 0 1 0 0,2 1-1 0 0,0 0 0 0 0,1 1 1 0 0,1 0-1 0 0,1 1 0 0 0,18-21 1 0 0,-11 16 52 0 0,2 1 0 0 0,0 1 0 0 0,2 1 0 0 0,39-27 0 0 0,-61 45-124 0 0,0 0 0 0 0,-1 1 1 0 0,1-1-1 0 0,0 1 1 0 0,-1-1-1 0 0,1 1 1 0 0,0-1-1 0 0,0 1 0 0 0,0-1 1 0 0,-1 1-1 0 0,1-1 1 0 0,0 1-1 0 0,0 0 0 0 0,0 0 1 0 0,0 0-1 0 0,0-1 1 0 0,0 1-1 0 0,0 0 1 0 0,0 0-1 0 0,-1 0 0 0 0,1 0 1 0 0,0 0-1 0 0,0 1 1 0 0,0-1-1 0 0,0 0 0 0 0,0 0 1 0 0,0 0-1 0 0,0 1 1 0 0,-1-1-1 0 0,1 1 1 0 0,0-1-1 0 0,1 1 0 0 0,-2 1-3 0 0,1-1-1 0 0,-1 0 1 0 0,0 1-1 0 0,0-1 1 0 0,0 0-1 0 0,0 1 1 0 0,0-1-1 0 0,0 1 1 0 0,0-1-1 0 0,0 0 1 0 0,0 1-1 0 0,0-1 1 0 0,-1 1-1 0 0,1-1 1 0 0,-1 0-1 0 0,1 1 1 0 0,-1-1-1 0 0,0 0 1 0 0,1 0-1 0 0,-1 0 1 0 0,0 1-1 0 0,-1 0 1 0 0,-39 54 87 0 0,-2-2 0 0 0,-55 54 1 0 0,30-35-14 0 0,-129 149 141 0 0,193-219-214 0 0,1 1 1 0 0,0 0-1 0 0,0 0 0 0 0,0 0 0 0 0,0 0 1 0 0,0 0-1 0 0,1 1 0 0 0,0 0 1 0 0,-3 8-1 0 0,5-11-5 0 0,-1 0 0 0 0,1 0 1 0 0,0 0-1 0 0,0 0 0 0 0,0 0 0 0 0,1 0 1 0 0,-1 0-1 0 0,0 0 0 0 0,1-1 0 0 0,-1 1 0 0 0,1 0 1 0 0,0 0-1 0 0,0 0 0 0 0,-1 0 0 0 0,1-1 1 0 0,0 1-1 0 0,1 0 0 0 0,-1-1 0 0 0,0 1 0 0 0,0-1 1 0 0,1 1-1 0 0,-1-1 0 0 0,1 0 0 0 0,-1 1 0 0 0,1-1 1 0 0,2 1-1 0 0,1 1 3 0 0,0 0 0 0 0,1-1 0 0 0,-1 0 0 0 0,0 0-1 0 0,1 0 1 0 0,0-1 0 0 0,-1 0 0 0 0,1 0 0 0 0,0 0 0 0 0,-1-1 0 0 0,1 0 0 0 0,0 0 0 0 0,0 0 0 0 0,-1-1-1 0 0,1 1 1 0 0,6-3 0 0 0,11-3 35 0 0,0 0 1 0 0,31-14-1 0 0,-5-2 107 0 0,-2-3-1 0 0,84-58 1 0 0,-4 2 680 0 0,-115 74-644 0 0,-11 6-171 0 0,0 0-1 0 0,0 0 1 0 0,0 0 0 0 0,0 1 0 0 0,0-1 0 0 0,1 0-1 0 0,-1 1 1 0 0,0 0 0 0 0,0-1 0 0 0,1 1-1 0 0,-1-1 1 0 0,0 1 0 0 0,1 0 0 0 0,1 0 0 0 0,0 0-1823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4:59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297 488 3808 0 0,'0'0'601'0'0,"-5"-2"-193"0"0,-1 1-296 0 0,1 0-1 0 0,0 0 0 0 0,-1 0 1 0 0,1 1-1 0 0,-1 0 0 0 0,1 0 0 0 0,0 0 1 0 0,-1 1-1 0 0,1 0 0 0 0,0 0 1 0 0,-1 0-1 0 0,1 1 0 0 0,-7 2 1 0 0,-13 7 223 0 0,-47 25 0 0 0,60-29-226 0 0,1 0 0 0 0,-1 1-1 0 0,2 1 1 0 0,-1 0 0 0 0,-17 20-1 0 0,24-24-44 0 0,0 1-1 0 0,1 0 1 0 0,0 1-1 0 0,0-1 1 0 0,0 1-1 0 0,1-1 1 0 0,0 1-1 0 0,1 0 1 0 0,-1-1-1 0 0,1 1 0 0 0,1 0 1 0 0,-1 0-1 0 0,1 12 1 0 0,1-13-8 0 0,-1 0 0 0 0,1 0 0 0 0,0 1 0 0 0,0-1 0 0 0,0 0 0 0 0,1 0 0 0 0,0 0 0 0 0,0 0 0 0 0,1-1 0 0 0,0 1 0 0 0,0-1 0 0 0,0 1 1 0 0,0-1-1 0 0,1 0 0 0 0,6 6 0 0 0,-8-9-33 0 0,0-1 0 0 0,0 0 1 0 0,1 0-1 0 0,-1 0 1 0 0,0 0-1 0 0,1 0 0 0 0,-1-1 1 0 0,1 1-1 0 0,-1-1 1 0 0,1 1-1 0 0,-1-1 0 0 0,1 0 1 0 0,-1 0-1 0 0,1 0 0 0 0,0 0 1 0 0,-1 0-1 0 0,1-1 1 0 0,-1 1-1 0 0,1-1 0 0 0,-1 0 1 0 0,0 0-1 0 0,1 0 1 0 0,-1 0-1 0 0,0 0 0 0 0,1 0 1 0 0,-1-1-1 0 0,2-1 0 0 0,3-1 11 0 0,-1 0 0 0 0,1 0 0 0 0,-1-1 0 0 0,0 0 0 0 0,-1-1 0 0 0,1 1 0 0 0,8-13 0 0 0,-9 8 5 0 0,-1-1-1 0 0,0 1 0 0 0,0-1 0 0 0,-1 0 0 0 0,-1 0 1 0 0,0 0-1 0 0,-1 0 0 0 0,0-1 0 0 0,0-12 0 0 0,3-30 224 0 0,-4 66-176 0 0,0-1 0 0 0,1 1 0 0 0,0-1 0 0 0,1 1-1 0 0,0-1 1 0 0,5 15 0 0 0,-5-21-79 0 0,0-1 0 0 0,-1 1 0 0 0,2-1 0 0 0,-1 1 0 0 0,0-1 0 0 0,1 0 0 0 0,0 1 0 0 0,0-1 0 0 0,0-1 0 0 0,5 5 0 0 0,-6-6 2 0 0,1 0-1 0 0,-1-1 1 0 0,1 1-1 0 0,-1-1 1 0 0,1 1-1 0 0,-1-1 1 0 0,1 0-1 0 0,0 0 0 0 0,-1-1 1 0 0,1 1-1 0 0,0 0 1 0 0,0-1-1 0 0,0 0 1 0 0,0 1-1 0 0,0-1 1 0 0,-1 0-1 0 0,1-1 1 0 0,0 1-1 0 0,0 0 1 0 0,3-2-1 0 0,3 0 9 0 0,-1 0 0 0 0,0-1 1 0 0,0 0-1 0 0,0 0 0 0 0,0-1 0 0 0,0 0 0 0 0,0 0 0 0 0,-1-1 0 0 0,0 0 0 0 0,0 0 0 0 0,0-1 0 0 0,8-9 0 0 0,-7 6 1 0 0,-1 0-1 0 0,-1-1 0 0 0,0 0 1 0 0,0 0-1 0 0,-1 0 1 0 0,0-1-1 0 0,-1 0 0 0 0,5-14 1 0 0,-1-14 32 0 0,-2 1 1 0 0,-1-1 0 0 0,-2 0 0 0 0,-2-52-1 0 0,-1 89-47 0 0,0-11 15 0 0,-3-74 94 0 0,2 80-88 0 0,0 0-1 0 0,-1-1 0 0 0,1 1 1 0 0,-2 0-1 0 0,1 0 1 0 0,-1 0-1 0 0,0 0 0 0 0,0 0 1 0 0,-5-6-1 0 0,8 12-20 0 0,-1 1 1 0 0,1 0-1 0 0,0 0 1 0 0,-1 0-1 0 0,1 0 1 0 0,-1 0 0 0 0,1 0-1 0 0,-1 0 1 0 0,1 0-1 0 0,-1 0 1 0 0,1 0-1 0 0,0 0 1 0 0,-1 0-1 0 0,1 0 1 0 0,-1 1-1 0 0,1-1 1 0 0,0 0-1 0 0,-1 0 1 0 0,1 0-1 0 0,-1 0 1 0 0,1 1-1 0 0,0-1 1 0 0,-1 0-1 0 0,1 1 1 0 0,0-1-1 0 0,-1 0 1 0 0,1 0-1 0 0,0 1 1 0 0,-1-1-1 0 0,1 1 1 0 0,0-1-1 0 0,0 0 1 0 0,-1 1-1 0 0,-10 15 34 0 0,2 3-24 0 0,2 1 1 0 0,0 0 0 0 0,1 0-1 0 0,1 1 1 0 0,1 0-1 0 0,1 0 1 0 0,-1 23-1 0 0,3-12-4 0 0,2 1 0 0 0,0-1 0 0 0,2 0 0 0 0,8 34 0 0 0,-7-49-4 0 0,0 0 0 0 0,1 0-1 0 0,1-1 1 0 0,1 0 0 0 0,0 0-1 0 0,1 0 1 0 0,11 16-1 0 0,-17-28-3 0 0,1 0 0 0 0,0 0 0 0 0,0-1 0 0 0,0 1 0 0 0,1-1 0 0 0,-1 0 0 0 0,1 0 0 0 0,-1 0 0 0 0,1 0 0 0 0,0 0 0 0 0,0-1 0 0 0,0 0 0 0 0,1 0 0 0 0,-1 0 0 0 0,1 0 0 0 0,-1-1 0 0 0,1 0 0 0 0,-1 0 0 0 0,1 0 0 0 0,0 0 0 0 0,-1-1 0 0 0,1 1 0 0 0,0-1 0 0 0,-1-1 0 0 0,1 1 0 0 0,0-1 0 0 0,-1 1 0 0 0,1-1 0 0 0,0-1 0 0 0,7-2 0 0 0,-3 1 1 0 0,-1-1-1 0 0,0 0 0 0 0,-1-1 1 0 0,1 1-1 0 0,-1-1 0 0 0,1-1 1 0 0,-2 1-1 0 0,1-1 1 0 0,0-1-1 0 0,-1 1 0 0 0,8-13 1 0 0,-6 8 0 0 0,-1-1 0 0 0,-1 0 1 0 0,0 0-1 0 0,-1 0 0 0 0,0-1 0 0 0,6-26 1 0 0,-4 0 10 0 0,-3-1 0 0 0,0 1 0 0 0,-3-1 0 0 0,-4-49 0 0 0,2 80-9 0 0,-12-133 64 0 0,11 127-46 0 0,-1-1-1 0 0,-1 0 1 0 0,-1 1-1 0 0,0 0 0 0 0,-1 0 1 0 0,-15-26-1 0 0,20 39-14 0 0,0 1 0 0 0,0-1 0 0 0,0 0 0 0 0,0 1-1 0 0,0-1 1 0 0,0 1 0 0 0,-1 0 0 0 0,1-1 0 0 0,0 1 0 0 0,-1 0 0 0 0,1 0-1 0 0,-1 0 1 0 0,0 0 0 0 0,1 0 0 0 0,-1 0 0 0 0,0 0 0 0 0,-2 0 0 0 0,3 1-4 0 0,0 0 1 0 0,0 0 0 0 0,-1 0 0 0 0,1 0 0 0 0,0 0-1 0 0,0 1 1 0 0,0-1 0 0 0,0 0 0 0 0,0 1 0 0 0,0-1-1 0 0,0 0 1 0 0,0 1 0 0 0,0 0 0 0 0,0-1 0 0 0,0 1-1 0 0,0 0 1 0 0,0-1 0 0 0,0 1 0 0 0,0 0 0 0 0,-1 1-1 0 0,-1 3 6 0 0,0 0-1 0 0,-1 0 0 0 0,2 0 0 0 0,-1 0 1 0 0,1 1-1 0 0,-1-1 0 0 0,1 1 0 0 0,-2 10 1 0 0,0 10 2 0 0,2-1 0 0 0,0 0 0 0 0,2 1 0 0 0,0-1 0 0 0,6 36-1 0 0,32 127 38 0 0,-3-20 1 0 0,-7-45 23 0 0,-28-121-135 0 0,0-1 1 0 0,0 0-1 0 0,-1 1 0 0 0,1-1 0 0 0,0 0 1 0 0,0 1-1 0 0,-1-1 0 0 0,1 0 0 0 0,-1 1 1 0 0,1-1-1 0 0,-1 0 0 0 0,1 1 0 0 0,-1-1 1 0 0,0 0-1 0 0,1 0 0 0 0,-1 0 0 0 0,0 0 1 0 0,-1 2-1 0 0,1-3-482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02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0 700 9240 0 0,'0'0'136'0'0,"3"-10"162"0"0,0 8-263 0 0,1 0 0 0 0,0 0 0 0 0,0 0 0 0 0,0 1 0 0 0,0 0 0 0 0,0 0 0 0 0,0 0 0 0 0,8-1 0 0 0,13-3 40 0 0,149-38 196 0 0,-105 28-57 0 0,86-30-1 0 0,-111 29-101 0 0,7-2 122 0 0,-1-2 0 0 0,59-33 0 0 0,-104 50-193 0 0,0-1 1 0 0,0 1 0 0 0,0-1 0 0 0,0 0-1 0 0,-1 0 1 0 0,8-9 0 0 0,-10 11-13 0 0,-1 0 0 0 0,1-1 0 0 0,-1 1 0 0 0,1 0 0 0 0,-1-1 0 0 0,0 1 0 0 0,0-1 0 0 0,0 1 0 0 0,-1-1 0 0 0,1 0 0 0 0,-1 1 0 0 0,1-1 0 0 0,-1 0 0 0 0,0 0 0 0 0,0 1 0 0 0,0-6 0 0 0,-2 6-8 0 0,1 0 0 0 0,0 0 1 0 0,-1 0-1 0 0,1 0 0 0 0,-1 1 0 0 0,0-1 0 0 0,1 0 1 0 0,-1 1-1 0 0,0 0 0 0 0,0-1 0 0 0,0 1 1 0 0,0 0-1 0 0,0 0 0 0 0,-3-1 0 0 0,2 0 25 0 0,0 0-27 0 0,0 1 0 0 0,0 0 0 0 0,0 0 0 0 0,0 0 0 0 0,0 0 0 0 0,-1 0 0 0 0,1 1 0 0 0,0-1 0 0 0,0 1 0 0 0,0 0 0 0 0,-1 0 0 0 0,1 0 0 0 0,0 0 0 0 0,0 1 0 0 0,-1-1 0 0 0,1 1 0 0 0,0 0 0 0 0,0 0 0 0 0,0 0 0 0 0,0 0 0 0 0,0 0 0 0 0,0 1 0 0 0,0-1 0 0 0,1 1 0 0 0,-1 0 0 0 0,0 0 0 0 0,1 0 0 0 0,0 0 0 0 0,-3 4 0 0 0,3-4-14 0 0,0 0 0 0 0,0 0 0 0 0,1 0 0 0 0,0 0 0 0 0,-1 1 0 0 0,1-1 0 0 0,0 1 0 0 0,0-1 0 0 0,0 1 0 0 0,0-1 0 0 0,1 1 0 0 0,-1-1-1 0 0,1 1 1 0 0,-1 0 0 0 0,1-1 0 0 0,0 1 0 0 0,0 0 0 0 0,0-1 0 0 0,1 1 0 0 0,-1 0 0 0 0,0-1 0 0 0,1 1 0 0 0,0 0 0 0 0,0-1 0 0 0,0 1 0 0 0,0-1 0 0 0,0 1-1 0 0,0-1 1 0 0,1 0 0 0 0,-1 1 0 0 0,1-1 0 0 0,-1 0 0 0 0,1 0 0 0 0,0 0 0 0 0,3 3 0 0 0,3 1 0 0 0,0 0 0 0 0,0-1 0 0 0,0 1-1 0 0,1-2 1 0 0,-1 1 0 0 0,1-1 0 0 0,0 0 0 0 0,1-1 0 0 0,-1 0 0 0 0,20 3-1 0 0,-17-4 4 0 0,0-1 0 0 0,0 0 0 0 0,0 0 0 0 0,0-1 0 0 0,0-1-1 0 0,0 0 1 0 0,0-1 0 0 0,19-5 0 0 0,-6-3 27 0 0,-22 9-19 0 0,-2 3-7 0 0,1 0-7 0 0,-1 1 0 0 0,0-1 0 0 0,0 1 0 0 0,0 0 0 0 0,0-1 0 0 0,-1 1 0 0 0,1 0 0 0 0,-1-1 0 0 0,0 1 0 0 0,1 0 0 0 0,-1-1 0 0 0,-1 5 0 0 0,-5 39 9 0 0,3-25-3 0 0,3-20-8 0 0,-2 16 9 0 0,0 0 1 0 0,1 0-1 0 0,1 0 0 0 0,3 25 0 0 0,-3-38-6 0 0,0-1 0 0 0,1 1 0 0 0,0-1 0 0 0,0 1 0 0 0,0-1 1 0 0,0 0-1 0 0,0 1 0 0 0,1-1 0 0 0,0 0 0 0 0,-1 0 0 0 0,1 0 0 0 0,0 0 0 0 0,0 0 1 0 0,1-1-1 0 0,-1 1 0 0 0,1-1 0 0 0,-1 1 0 0 0,1-1 0 0 0,0 0 0 0 0,0 0 0 0 0,0 0 0 0 0,0 0 1 0 0,0-1-1 0 0,0 1 0 0 0,0-1 0 0 0,1 0 0 0 0,-1 0 0 0 0,6 1 0 0 0,-3-1 0 0 0,-1 0 0 0 0,1 0 1 0 0,-1-1-1 0 0,1 0 0 0 0,0 0 0 0 0,-1-1 0 0 0,1 1 0 0 0,0-1 0 0 0,-1 0 0 0 0,1-1 0 0 0,-1 0 0 0 0,0 1 0 0 0,1-2 0 0 0,-1 1 1 0 0,0-1-1 0 0,0 1 0 0 0,-1-1 0 0 0,7-5 0 0 0,-4 2 2 0 0,-1-1 0 0 0,0 1 0 0 0,0-1 0 0 0,-1 0 0 0 0,0 0 0 0 0,0-1 0 0 0,-1 0 0 0 0,0 1 0 0 0,0-1 0 0 0,-1-1 0 0 0,3-10 0 0 0,-1 8 6 0 0,-2 0 0 0 0,1-1 1 0 0,-1 1-1 0 0,-1-1 0 0 0,0 0 1 0 0,-1 0-1 0 0,0 0 0 0 0,-1 0 0 0 0,-1 0 1 0 0,-1-13-1 0 0,1 22 50 0 0,1 24-49 0 0,1-1-1 0 0,0 0 1 0 0,2-1-1 0 0,0 1 1 0 0,8 29-1 0 0,-9-45-10 0 0,-1 1 0 0 0,1 0 0 0 0,0-1-1 0 0,0 1 1 0 0,1-1 0 0 0,-1 1-1 0 0,1-1 1 0 0,0 0 0 0 0,0 0 0 0 0,0 0-1 0 0,1-1 1 0 0,-1 1 0 0 0,1-1-1 0 0,0 0 1 0 0,0 0 0 0 0,0 0 0 0 0,0 0-1 0 0,0-1 1 0 0,1 0 0 0 0,-1 1 0 0 0,1-2-1 0 0,0 1 1 0 0,0-1 0 0 0,-1 1-1 0 0,1-1 1 0 0,0 0 0 0 0,7 0 0 0 0,-7-2 0 0 0,-1 1 1 0 0,1-1 0 0 0,-1 0-1 0 0,0 0 1 0 0,1 0 0 0 0,-1 0 0 0 0,0-1-1 0 0,0 0 1 0 0,0 1 0 0 0,0-2 0 0 0,0 1-1 0 0,0 0 1 0 0,-1-1 0 0 0,1 0 0 0 0,-1 0-1 0 0,0 0 1 0 0,0 0 0 0 0,0 0-1 0 0,0-1 1 0 0,0 1 0 0 0,-1-1 0 0 0,0 0-1 0 0,4-6 1 0 0,0-1 3 0 0,-1-1 0 0 0,0 0-1 0 0,0 0 1 0 0,-1 0 0 0 0,-1-1 0 0 0,4-22-1 0 0,-4 0 12 0 0,-2-1 0 0 0,-2 1 0 0 0,-1-1-1 0 0,-9-49 1 0 0,-42-135 63 0 0,46 201-59 0 0,-1 0 1 0 0,0 1-1 0 0,-1 0 1 0 0,-19-27-1 0 0,22 34 6 0 0,5 11-25 0 0,1-1 1 0 0,0 1-1 0 0,0 0 1 0 0,0-1 0 0 0,0 1-1 0 0,-1 0 1 0 0,1 0 0 0 0,0-1-1 0 0,0 1 1 0 0,-1 0-1 0 0,1-1 1 0 0,0 1 0 0 0,-1 0-1 0 0,1 0 1 0 0,0 0-1 0 0,-1 0 1 0 0,1-1 0 0 0,0 1-1 0 0,-1 0 1 0 0,1 0 0 0 0,0 0-1 0 0,-1 0 1 0 0,1 0-1 0 0,0 0 1 0 0,-1 0 0 0 0,1 0-1 0 0,-1 0 1 0 0,1 0 0 0 0,0 0-1 0 0,-1 0 1 0 0,1 0-1 0 0,0 0 1 0 0,-1 0 0 0 0,1 0-1 0 0,0 0 1 0 0,-1 0-1 0 0,1 1 1 0 0,0-1 0 0 0,-1 0-1 0 0,1 0 1 0 0,0 0 0 0 0,-1 1-1 0 0,1-1 1 0 0,0 0-1 0 0,0 0 1 0 0,-1 1 0 0 0,1-1-1 0 0,0 0 1 0 0,0 0 0 0 0,-1 1-1 0 0,1-1 1 0 0,0 0-1 0 0,0 1 1 0 0,0-1 0 0 0,0 1-1 0 0,-9 18 26 0 0,5-3-18 0 0,2 1 0 0 0,0 0 0 0 0,1-1 0 0 0,1 1 0 0 0,0 0 0 0 0,5 32-1 0 0,4 1 7 0 0,16 49 0 0 0,-5-24-7 0 0,4-1-1 0 0,3-1 1 0 0,44 84 0 0 0,-71-156-8 0 0,0-1 0 0 0,0 1 0 0 0,0-1 0 0 0,0 1 0 0 0,0-1 0 0 0,1 1 0 0 0,-1-1 0 0 0,0 1 0 0 0,0-1 0 0 0,1 0 0 0 0,-1 1 0 0 0,0-1 0 0 0,1 1 0 0 0,-1-1 0 0 0,0 0 0 0 0,1 1 0 0 0,-1-1 0 0 0,1 0 0 0 0,-1 1 0 0 0,0-1 0 0 0,1 0 0 0 0,-1 0 0 0 0,1 1 0 0 0,-1-1 0 0 0,1 0 0 0 0,-1 0 0 0 0,1 0 0 0 0,-1 0 0 0 0,1 0 0 0 0,-1 0 0 0 0,1 0 0 0 0,0 0 0 0 0,4-6 1 0 0,-1 0 0 0 0,1 0 1 0 0,-1-1-1 0 0,0 0 1 0 0,-1 0-1 0 0,1 0 1 0 0,-2 0-1 0 0,5-14 1 0 0,4-7 2 0 0,-7 15 1 0 0,-3 10-2 0 0,0 0 0 0 0,0 0-1 0 0,1 0 1 0 0,-1 0 0 0 0,0 0 0 0 0,1 1 0 0 0,0-1 0 0 0,0 0 0 0 0,0 1 0 0 0,0-1 0 0 0,4-3 0 0 0,-4 5-2 0 0,-1-1 1 0 0,1 1-1 0 0,-1 0 0 0 0,1-1 0 0 0,0 1 1 0 0,-1 0-1 0 0,1 0 0 0 0,0 1 1 0 0,0-1-1 0 0,0 0 0 0 0,0 1 1 0 0,0-1-1 0 0,0 1 0 0 0,0-1 1 0 0,0 1-1 0 0,0 0 0 0 0,0 0 1 0 0,0 0-1 0 0,0 0 0 0 0,0 0 1 0 0,0 0-1 0 0,0 1 0 0 0,0-1 1 0 0,0 1-1 0 0,3 1 0 0 0,-1 0 0 0 0,-1 0-1 0 0,1 1 0 0 0,-1-1 1 0 0,0 1-1 0 0,0 0 1 0 0,0 0-1 0 0,0 0 0 0 0,2 5 1 0 0,-1-3 1 0 0,3 2-1 0 0,-2 2-1 0 0,1-1 1 0 0,-1 1 0 0 0,0-1-1 0 0,-1 1 1 0 0,0 1 0 0 0,0-1-1 0 0,-1 0 1 0 0,0 1 0 0 0,-1 0 0 0 0,2 18-1 0 0,-4-23 0 0 0,1 0 1 0 0,-1 0-1 0 0,0 0 0 0 0,-1-1 0 0 0,1 1 1 0 0,-1 0-1 0 0,0 0 0 0 0,0 0 0 0 0,-1-1 1 0 0,1 1-1 0 0,-1-1 0 0 0,0 1 0 0 0,0-1 0 0 0,-1 0 1 0 0,1 1-1 0 0,-1-1 0 0 0,0-1 0 0 0,0 1 1 0 0,0 0-1 0 0,-1-1 0 0 0,1 1 0 0 0,-1-1 1 0 0,0 0-1 0 0,0 0 0 0 0,0-1 0 0 0,-6 4 1 0 0,8-5-1 0 0,0 0 0 0 0,-1 1 0 0 0,1-1 0 0 0,-1 0 0 0 0,1 0 0 0 0,-1-1 0 0 0,0 1 0 0 0,1 0 0 0 0,-1-1 0 0 0,0 1 0 0 0,1-1 0 0 0,-1 0 0 0 0,0 0 0 0 0,0 0 0 0 0,-4-1 0 0 0,-28 1 0 0 0,45-7 0 0 0,17-3 0 0 0,56-6 0 0 0,-61 13 0 0 0,0-1 0 0 0,0-1 0 0 0,-1-1 0 0 0,0 0 0 0 0,0-2 0 0 0,36-18 0 0 0,-53 24 0 0 0,0-1 0 0 0,-1 0 0 0 0,1 0 0 0 0,-1 0 0 0 0,1 0 0 0 0,-1-1 0 0 0,0 1 0 0 0,0-1 0 0 0,0 0 0 0 0,3-6 0 0 0,1-6 0 0 0,-1 0 0 0 0,6-20 0 0 0,-7 27 0 0 0,0 11 0 0 0,3 12 0 0 0,-6-10 0 0 0,-2-4 0 0 0,3 6 0 0 0,0-1 0 0 0,0 0 0 0 0,1 0 0 0 0,-1 0 0 0 0,1-1 0 0 0,0 1 0 0 0,0-1 0 0 0,0 0 0 0 0,1 0 0 0 0,0 0 0 0 0,0-1 0 0 0,0 1 0 0 0,0-1 0 0 0,0-1 0 0 0,0 1 0 0 0,1-1 0 0 0,8 3 0 0 0,-12-5 0 0 0,0 0 0 0 0,0 0 1 0 0,0 0-1 0 0,0 0 0 0 0,0-1 1 0 0,-1 1-1 0 0,1-1 0 0 0,0 1 1 0 0,0-1-1 0 0,0 0 0 0 0,-1 0 1 0 0,1 1-1 0 0,0-1 0 0 0,-1-1 1 0 0,1 1-1 0 0,-1 0 0 0 0,1 0 1 0 0,-1 0-1 0 0,1-1 0 0 0,-1 1 1 0 0,0-1-1 0 0,0 1 0 0 0,0-1 1 0 0,0 1-1 0 0,0-1 1 0 0,1-2-1 0 0,2-4 4 0 0,0 0 1 0 0,-1-1-1 0 0,5-16 0 0 0,9-29 59 0 0,-16 52-56 0 0,1 3-1 0 0,4 1-5 0 0,-1 1 0 0 0,0-1 1 0 0,1 1-1 0 0,-1 1 0 0 0,-1-1 0 0 0,1 1 0 0 0,0 0 0 0 0,-1 0 0 0 0,7 8 0 0 0,-4-5 1 0 0,0 0-1 0 0,0-1 0 0 0,0 0 0 0 0,10 6 1 0 0,-12-8-2 0 0,1-1 0 0 0,0 0 0 0 0,0 0 0 0 0,0-1 0 0 0,0 1 0 0 0,1-1 0 0 0,-1-1 0 0 0,0 1 0 0 0,1-1 0 0 0,0 0 0 0 0,-1-1 0 0 0,1 1 0 0 0,-1-1 0 0 0,1-1 0 0 0,0 1 0 0 0,-1-1 0 0 0,1 0 0 0 0,-1-1 0 0 0,1 1 0 0 0,-1-1 0 0 0,0-1 0 0 0,0 1 0 0 0,0-1 0 0 0,0 0 0 0 0,0 0 0 0 0,0-1 0 0 0,-1 0 0 0 0,0 0 0 0 0,0 0 0 0 0,0-1 0 0 0,0 1 0 0 0,0-1 0 0 0,-1 0 0 0 0,0 0 0 0 0,0-1 0 0 0,-1 0 0 0 0,6-10 0 0 0,2-11 0 0 0,-1 1 1 0 0,-1-1 0 0 0,-1-1 0 0 0,-2 0 0 0 0,-1 0 0 0 0,-1 0 0 0 0,-1 0 0 0 0,-1-33 0 0 0,-2 37 16 0 0,0 0 0 0 0,-2 0 0 0 0,-1 0 0 0 0,0 1 0 0 0,-10-31 0 0 0,12 52 9 0 0,-11 9-2 0 0,11-5-24 0 0,0 0 1 0 0,0 0 0 0 0,1 0 0 0 0,-1 0 0 0 0,0 0 0 0 0,1 0 0 0 0,-1 0 0 0 0,1 0-1 0 0,0 0 1 0 0,-1 1 0 0 0,1-1 0 0 0,0 0 0 0 0,1 0 0 0 0,0 5 0 0 0,-1 3 2 0 0,4 72 7 0 0,4-1 1 0 0,22 95-1 0 0,-13-85 8 0 0,-12-48-5 0 0,-6-32-11 0 0,0-11-2 0 0,1 0 0 0 0,0 1 0 0 0,0-1 0 0 0,-1 0 0 0 0,1 0 0 0 0,0 1 0 0 0,0-1 0 0 0,-1 0 0 0 0,1 0 0 0 0,0 1 0 0 0,-1-1 0 0 0,1 0 0 0 0,0 0 0 0 0,-1 0 0 0 0,1 0 0 0 0,0 0 0 0 0,-1 0 0 0 0,1 1 0 0 0,0-1 0 0 0,-1 0 0 0 0,1 0 0 0 0,-1 0 0 0 0,1 0 0 0 0,0 0 0 0 0,-1 0 0 0 0,1 0 0 0 0,0-1 0 0 0,-1 1 0 0 0,-2-1-2 0 0,0 1 1 0 0,1-2-1 0 0,-1 1 1 0 0,0 0 0 0 0,1 0-1 0 0,-1-1 1 0 0,1 1 0 0 0,0-1-1 0 0,-4-3 1 0 0,-16-12-49 0 0,22 17 49 0 0,0-1 1 0 0,0 0-1 0 0,0 0 1 0 0,0 1-1 0 0,1-1 1 0 0,-1 0-1 0 0,0 1 1 0 0,0-1 0 0 0,1 0-1 0 0,-1 0 1 0 0,0 1-1 0 0,1-1 1 0 0,-1 1-1 0 0,1-1 1 0 0,-1 0-1 0 0,1 1 1 0 0,-1-1 0 0 0,1 1-1 0 0,-1-1 1 0 0,2 0-1 0 0,-2 1 1 0 0,7-5-2 0 0,0 0 0 0 0,1 1 1 0 0,0-1-1 0 0,0 1 0 0 0,0 1 0 0 0,18-5 0 0 0,7-4-2 0 0,-1-2 1 0 0,20-8-6 0 0,95-55 0 0 0,-146 76 9 0 0,-8 3 0 0 0,-11 12 0 0 0,15-11-1 0 0,1 0 1 0 0,-1 1 0 0 0,1 0 0 0 0,0 0 0 0 0,0-1 0 0 0,0 1-1 0 0,1 0 1 0 0,-1 1 0 0 0,1-1 0 0 0,0 0 0 0 0,0 0 0 0 0,0 1 0 0 0,1-1-1 0 0,0 0 1 0 0,0 1 0 0 0,0-1 0 0 0,0 0 0 0 0,0 1 0 0 0,1-1-1 0 0,0 0 1 0 0,0 0 0 0 0,0 1 0 0 0,1-1 0 0 0,-1 0 0 0 0,3 4 0 0 0,-1-3-1 0 0,1 0 1 0 0,-1 0 0 0 0,1-1 0 0 0,0 0-1 0 0,0 0 1 0 0,0 0 0 0 0,0 0 0 0 0,1-1 0 0 0,0 1-1 0 0,-1-1 1 0 0,1 0 0 0 0,1-1 0 0 0,-1 1 0 0 0,0-1-1 0 0,0 0 1 0 0,1 0 0 0 0,0-1 0 0 0,8 2 0 0 0,-5-2 0 0 0,0 0 0 0 0,0 0 0 0 0,-1-1 0 0 0,1 0 0 0 0,0 0 0 0 0,0-1 0 0 0,0 0 0 0 0,-1-1 0 0 0,1 0 0 0 0,-1-1 0 0 0,1 1 0 0 0,-1-1 0 0 0,0-1 0 0 0,0 0 0 0 0,0 0 0 0 0,13-10 0 0 0,-9 4 0 0 0,0-1 0 0 0,0 0 0 0 0,-2-1 0 0 0,1 0 0 0 0,-1 0 0 0 0,-1-1 0 0 0,0-1 0 0 0,9-20 0 0 0,20-38 30 0 0,-38 71-30 0 0,1 1 1 0 0,-1-1-1 0 0,0 0 0 0 0,0 0 1 0 0,1 1-1 0 0,-1-1 0 0 0,1 0 1 0 0,-1 1-1 0 0,1-1 0 0 0,-1 1 0 0 0,1-1 1 0 0,-1 1-1 0 0,1-1 0 0 0,-1 1 1 0 0,1-1-1 0 0,0 1 0 0 0,-1-1 0 0 0,1 1 1 0 0,0-1-1 0 0,-1 1 0 0 0,1 0 1 0 0,0 0-1 0 0,-1-1 0 0 0,1 1 1 0 0,0 0-1 0 0,0 0 0 0 0,0 0 0 0 0,-1 0 1 0 0,1 0-1 0 0,0 0 0 0 0,0 0 1 0 0,-1 0-1 0 0,1 0 0 0 0,0 0 0 0 0,0 0 1 0 0,-1 0-1 0 0,1 1 0 0 0,0-1 1 0 0,0 0-1 0 0,-1 1 0 0 0,1-1 1 0 0,0 0-1 0 0,-1 1 0 0 0,1-1 0 0 0,0 1 1 0 0,-1-1-1 0 0,2 2 0 0 0,24 28 11 0 0,-23-25-10 0 0,5 7-1 0 0,0 0 0 0 0,-1 0 0 0 0,0 1 0 0 0,-1 0 0 0 0,-1 0 0 0 0,0 0 0 0 0,0 1 0 0 0,-2 0 0 0 0,1 0 0 0 0,-2 0 0 0 0,2 20 0 0 0,-5-31 0 0 0,1 0 0 0 0,-1 0 0 0 0,1 0-1 0 0,-1 0 1 0 0,0 0 0 0 0,0 0 0 0 0,-1 0 0 0 0,1-1 0 0 0,0 1 0 0 0,-1 0 0 0 0,0-1 0 0 0,0 1 0 0 0,0-1 0 0 0,0 1 0 0 0,0-1 0 0 0,0 0 0 0 0,0 0 0 0 0,-1 0 0 0 0,1 0 0 0 0,-1-1 0 0 0,1 1 0 0 0,-1 0 0 0 0,0-1 0 0 0,0 0 0 0 0,0 0 0 0 0,0 0 0 0 0,-5 1 0 0 0,-9 2 1 0 0,0 0-1 0 0,0-2 0 0 0,-32 2 1 0 0,44-4-1 0 0,-50 2-1903 0 0,42-1-7635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03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8432 0 0,'0'0'704'0'0,"28"0"-696"0"0,-18 0 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31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4816 0 0,'0'0'3008'0'0,"-5"0"-2512"0"0,-13 0-48 0 0,13 0 1144 0 0,22 0-1095 0 0,-6 1-355 0 0,0 0-1 0 0,-1 1 1 0 0,15 3-1 0 0,-14-2-19 0 0,1 0 1 0 0,-1-1-1 0 0,18 0 0 0 0,-20-1-244 0 0,1-2 0 0 0,-1 0 0 0 0,0 0 0 0 0,0 0 0 0 0,0-1 0 0 0,0 0 0 0 0,15-7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32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5 4120 0 0,'0'0'-64'0'0,"-4"-1"20"0"0,0 0 74 0 0,1 0-1 0 0,-1 1 1 0 0,0-1 0 0 0,1 1 0 0 0,-1 0-1 0 0,0 0 1 0 0,0 0 0 0 0,1 0-1 0 0,-1 1 1 0 0,0-1 0 0 0,1 1 0 0 0,-1 0-1 0 0,1 0 1 0 0,-1 0 0 0 0,1 1 0 0 0,-1-1-1 0 0,1 1 1 0 0,0 0 0 0 0,-4 2 0 0 0,6-3-16 0 0,-80 54 1132 0 0,73-48-816 0 0,0-1 0 0 0,1 1 1 0 0,0 1-1 0 0,0-1 0 0 0,1 1 1 0 0,0 1-1 0 0,-9 14 0 0 0,17-21-274 0 0,-1-1 0 0 0,1 1 0 0 0,-1 0 0 0 0,1-1 0 0 0,-1 0-1 0 0,1 1 1 0 0,0-1 0 0 0,0 0 0 0 0,0 0 0 0 0,0 0 0 0 0,0 0 0 0 0,0 0 0 0 0,3 1 0 0 0,55 12 498 0 0,-45-11-428 0 0,0 0 1 0 0,0 1-1 0 0,0 1 1 0 0,22 10 0 0 0,-33-13-105 0 0,0 1 1 0 0,0-1-1 0 0,0 1 1 0 0,-1 0-1 0 0,1 0 1 0 0,-1 0-1 0 0,0 0 1 0 0,0 0-1 0 0,0 1 1 0 0,0 0-1 0 0,-1-1 1 0 0,1 1-1 0 0,-1 0 1 0 0,0 0 0 0 0,0 1-1 0 0,0-1 1 0 0,-1 0-1 0 0,0 0 1 0 0,1 1-1 0 0,-1 4 1 0 0,0 2-82 0 0,-1 0 0 0 0,0-1 0 0 0,-1 1 0 0 0,0 0 0 0 0,-1 0 0 0 0,0-1 0 0 0,0 1 0 0 0,-1-1-1 0 0,-1 0 1 0 0,0 0 0 0 0,0 0 0 0 0,-1 0 0 0 0,0-1 0 0 0,-12 16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5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260 267 3208 0 0,'-5'-3'-7'0'0,"1"1"21"0"0,1 1 1 0 0,-1-1-1 0 0,0 1 0 0 0,0 0 0 0 0,0 0 0 0 0,0 0 1 0 0,0 0-1 0 0,0 1 0 0 0,0 0 0 0 0,0 0 0 0 0,0 0 1 0 0,0 0-1 0 0,0 0 0 0 0,0 1 0 0 0,0 0 0 0 0,0 0 1 0 0,0 0-1 0 0,1 0 0 0 0,-7 3 0 0 0,-5 3 85 0 0,0 2 0 0 0,0-1 0 0 0,1 2 0 0 0,0 0 0 0 0,-20 19 0 0 0,28-23-26 0 0,1 0 0 0 0,-1 1 1 0 0,1-1-1 0 0,0 1 0 0 0,0 0 1 0 0,1 1-1 0 0,0-1 0 0 0,0 1 1 0 0,1 0-1 0 0,0 0 0 0 0,1 0 1 0 0,-1 0-1 0 0,-1 13 0 0 0,2-7 102 0 0,1 1-1 0 0,0 0 0 0 0,1-1 1 0 0,0 1-1 0 0,3 16 0 0 0,-2-28-145 0 0,-1-1 1 0 0,1 1-1 0 0,-1-1 0 0 0,1 1 0 0 0,0-1 1 0 0,0 1-1 0 0,0-1 0 0 0,0 1 0 0 0,0-1 1 0 0,1 0-1 0 0,-1 0 0 0 0,1 1 0 0 0,-1-1 1 0 0,1 0-1 0 0,0 0 0 0 0,0-1 0 0 0,0 1 1 0 0,0 0-1 0 0,0-1 0 0 0,0 1 0 0 0,1-1 1 0 0,-1 0-1 0 0,0 1 0 0 0,1-1 0 0 0,-1 0 1 0 0,1-1-1 0 0,-1 1 0 0 0,1 0 0 0 0,-1-1 1 0 0,1 1-1 0 0,-1-1 0 0 0,1 0 0 0 0,0 0 0 0 0,-1 0 1 0 0,1 0-1 0 0,0 0 0 0 0,2-1 0 0 0,1 0 5 0 0,-1 0-1 0 0,1 0 0 0 0,-1 0 0 0 0,1-1 0 0 0,-1 0 0 0 0,0 0 0 0 0,0 0 0 0 0,0-1 0 0 0,0 0 0 0 0,0 0 0 0 0,0 0 0 0 0,-1 0 0 0 0,1-1 0 0 0,-1 1 0 0 0,0-1 0 0 0,0 0 0 0 0,-1-1 0 0 0,1 1 1 0 0,5-9-1 0 0,-5 4 5 0 0,1-1 1 0 0,-2 1 0 0 0,1-1-1 0 0,-1 1 1 0 0,-1-1 0 0 0,1 0-1 0 0,-2 0 1 0 0,1 0 0 0 0,-2 0-1 0 0,1-11 1 0 0,-1-42 564 0 0,-4 73-494 0 0,3-9-106 0 0,0 0 1 0 0,1 0-1 0 0,-1 0 1 0 0,1-1-1 0 0,-1 1 1 0 0,1 0-1 0 0,0 0 1 0 0,-1 0-1 0 0,1 0 1 0 0,0 0-1 0 0,0 0 0 0 0,0 0 1 0 0,-1 0-1 0 0,1 0 1 0 0,0 0-1 0 0,0 1 1 0 0,2 6 11 0 0,0 1 1 0 0,0-2 0 0 0,0 1-1 0 0,1 0 1 0 0,0 0 0 0 0,1-1 0 0 0,-1 1-1 0 0,1-1 1 0 0,6 7 0 0 0,50 60 119 0 0,-53-66-114 0 0,-5-5-10 0 0,1 0 1 0 0,0 0-1 0 0,0 0 0 0 0,0 0 1 0 0,1 0-1 0 0,-1-1 0 0 0,1 1 1 0 0,-1-1-1 0 0,1 0 0 0 0,0 0 1 0 0,0 0-1 0 0,0-1 0 0 0,0 1 0 0 0,0-1 1 0 0,0 0-1 0 0,0 0 0 0 0,0-1 1 0 0,1 1-1 0 0,-1-1 0 0 0,0 0 1 0 0,0 0-1 0 0,1 0 0 0 0,-1-1 1 0 0,0 1-1 0 0,0-1 0 0 0,0 0 1 0 0,0 0-1 0 0,0-1 0 0 0,0 1 1 0 0,0-1-1 0 0,0 0 0 0 0,0 0 1 0 0,0 0-1 0 0,-1 0 0 0 0,1-1 0 0 0,-1 1 1 0 0,0-1-1 0 0,0 0 0 0 0,0 0 1 0 0,4-6-1 0 0,1-5 12 0 0,0 0 0 0 0,-1-1 0 0 0,-1 0 1 0 0,0 0-1 0 0,-1-1 0 0 0,5-27 0 0 0,-3 1 59 0 0,3-60-1 0 0,-10 90-38 0 0,-1 0 0 0 0,0 0 0 0 0,0 0 0 0 0,-7-23 0 0 0,7 33 46 0 0,0 2-87 0 0,1 1 0 0 0,-1-1 0 0 0,0 1 0 0 0,0-1 0 0 0,1 1 0 0 0,-1 0 0 0 0,0-1 0 0 0,1 1 0 0 0,-1 0 0 0 0,1 0 0 0 0,-1-1 0 0 0,1 1 0 0 0,-1 0 0 0 0,1 0 0 0 0,0 0 0 0 0,-1 0 0 0 0,1-1 0 0 0,0 1 0 0 0,0 0 0 0 0,-1 0 0 0 0,1 0 0 0 0,0 0 0 0 0,0 0 0 0 0,0 0 0 0 0,0 0 0 0 0,0 0-1 0 0,0 0 1 0 0,0 0 0 0 0,1 0 0 0 0,-1-1 0 0 0,1 3 0 0 0,7 28 18 0 0,1-11-13 0 0,1-1 0 0 0,0 1 0 0 0,2-2 0 0 0,0 1 0 0 0,19 19 0 0 0,-14-16-3 0 0,-1 0 1 0 0,22 39-1 0 0,-36-49-4 0 0,-9 4 0 0 0,4-13 0 0 0,0 0 1 0 0,0-1 0 0 0,0 1-1 0 0,0-1 1 0 0,0 0 0 0 0,-1 0-1 0 0,1 0 1 0 0,-1-1-1 0 0,1 1 1 0 0,-1-1 0 0 0,0 0-1 0 0,1 0 1 0 0,-1 0 0 0 0,0 0-1 0 0,0 0 1 0 0,0-1 0 0 0,0 0-1 0 0,0 0 1 0 0,1 0 0 0 0,-1 0-1 0 0,-7-2 1 0 0,-4 0 2 0 0,0-1 1 0 0,1 0 0 0 0,-1-1-1 0 0,-19-7 1 0 0,10 2 16 0 0,16 7 3 0 0,15 6-4 0 0,11 6-17 0 0,1-1-1 0 0,1-2 0 0 0,-1 0 1 0 0,1-1-1 0 0,0-1 0 0 0,40 5 1 0 0,-55-9-2 0 0,0 0 1 0 0,1-1 0 0 0,-1 0 0 0 0,1-1 0 0 0,-1 1-1 0 0,0-1 1 0 0,1 0 0 0 0,-1 0 0 0 0,0 0 0 0 0,0-1-1 0 0,0 0 1 0 0,0 0 0 0 0,0 0 0 0 0,0-1-1 0 0,0 0 1 0 0,-1 1 0 0 0,1-2 0 0 0,-1 1 0 0 0,0 0-1 0 0,0-1 1 0 0,0 0 0 0 0,0 0 0 0 0,-1 0 0 0 0,0 0-1 0 0,0-1 1 0 0,0 1 0 0 0,0-1 0 0 0,-1 0 0 0 0,1 0-1 0 0,-1 0 1 0 0,2-9 0 0 0,1 1 5 0 0,-1-1 0 0 0,-1 0 0 0 0,0 0 0 0 0,-1 0 0 0 0,0-1 0 0 0,-1 1 0 0 0,-1 0 0 0 0,0-1-1 0 0,-1 1 1 0 0,-3-18 0 0 0,-2 11 37 0 0,6 21-43 0 0,0 0 1 0 0,0 0-1 0 0,0 1 1 0 0,0-1-1 0 0,0 0 1 0 0,0 0-1 0 0,0 0 1 0 0,0 0-1 0 0,0 0 1 0 0,0 0-1 0 0,0 0 1 0 0,-1 0-1 0 0,1 0 1 0 0,0 0-1 0 0,0 0 1 0 0,0 0-1 0 0,0 0 1 0 0,0 0-1 0 0,0 0 1 0 0,0 1 0 0 0,0-1-1 0 0,0 0 1 0 0,0 0-1 0 0,0 0 1 0 0,0 0-1 0 0,-1 0 1 0 0,1 0-1 0 0,0 0 1 0 0,0 0-1 0 0,0 0 1 0 0,0 0-1 0 0,0 0 1 0 0,0 0-1 0 0,0 0 1 0 0,0 0-1 0 0,0 0 1 0 0,0 0-1 0 0,0 0 1 0 0,-1 0-1 0 0,1 0 1 0 0,0-1-1 0 0,0 1 1 0 0,0 0-1 0 0,0 0 1 0 0,0 0-1 0 0,0 0 1 0 0,0 0 0 0 0,0 0-1 0 0,0 0 1 0 0,0 0-1 0 0,0 0 1 0 0,0 0-1 0 0,0 0 1 0 0,0 0-1 0 0,0 0 1 0 0,0 0-1 0 0,-1 0 1 0 0,1-1-1 0 0,0 1 1 0 0,2 40 27 0 0,44 228 56 0 0,-37-221-55 0 0,-6-29 19 0 0,-1 1 0 0 0,1 21 0 0 0,-3-38 39 0 0,-3-6-77 0 0,0 0 0 0 0,0 0 0 0 0,0 0 0 0 0,1-1 0 0 0,-1 1 0 0 0,1-1 0 0 0,0 0 0 0 0,1 1 1 0 0,-1-1-1 0 0,1 0 0 0 0,-1-8 0 0 0,-3-56 62 0 0,6 50-45 0 0,0 0 1 0 0,1 0-1 0 0,1 0 1 0 0,1 0-1 0 0,1 1 0 0 0,0-1 1 0 0,2 1-1 0 0,0 1 1 0 0,1-1-1 0 0,0 1 1 0 0,2 1-1 0 0,0-1 0 0 0,0 2 1 0 0,2-1-1 0 0,17-17 1 0 0,-27 31-25 0 0,-1 0 1 0 0,1 0 0 0 0,0 0-1 0 0,0 1 1 0 0,0-1 0 0 0,0 1-1 0 0,0-1 1 0 0,1 1-1 0 0,-1 0 1 0 0,0 0 0 0 0,1 0-1 0 0,-1 0 1 0 0,1 0 0 0 0,-1 0-1 0 0,1 1 1 0 0,-1-1 0 0 0,1 1-1 0 0,-1 0 1 0 0,1 0 0 0 0,4 0-1 0 0,-5 1-2 0 0,0-1 0 0 0,0 1 0 0 0,0 0 0 0 0,0 0 0 0 0,-1 0-1 0 0,1 1 1 0 0,0-1 0 0 0,0 0 0 0 0,-1 1 0 0 0,1-1 0 0 0,0 1 0 0 0,-1 0 0 0 0,0 0-1 0 0,1-1 1 0 0,-1 1 0 0 0,0 0 0 0 0,0 0 0 0 0,0 0 0 0 0,0 0 0 0 0,0 0-1 0 0,-1 0 1 0 0,1 0 0 0 0,0 4 0 0 0,1 1-1 0 0,-1 0 0 0 0,0 0 1 0 0,0 1-1 0 0,-1-1 0 0 0,0 0 0 0 0,0 0 1 0 0,-1 0-1 0 0,0 0 0 0 0,0 0 1 0 0,-1 0-1 0 0,1 0 0 0 0,-2 0 0 0 0,1-1 1 0 0,-1 1-1 0 0,0-1 0 0 0,-7 13 0 0 0,4-10 1 0 0,-1 0-1 0 0,0 0 0 0 0,-1 0 0 0 0,0-1 0 0 0,0 0 1 0 0,0 0-1 0 0,-1-1 0 0 0,-1-1 0 0 0,-19 12 1 0 0,25-16 0 0 0,0-1 0 0 0,0 1 1 0 0,-1-1-1 0 0,1 0 0 0 0,-1 0 1 0 0,1 0-1 0 0,-1-1 0 0 0,1 0 1 0 0,-1 1-1 0 0,0-2 0 0 0,1 1 1 0 0,-8-2-1 0 0,9 1 6 0 0,-1-4 4 0 0,0 0 15 0 0,14-1-13 0 0,3 3-9 0 0,0 1 0 0 0,1 0 0 0 0,-1 1 0 0 0,14 0-1 0 0,28-2 6 0 0,-42 1-9 0 0,0-1 0 0 0,0 0 0 0 0,-1-1 0 0 0,1-1 0 0 0,-1 0 0 0 0,21-12 0 0 0,-26 13 2 0 0,0 0 0 0 0,-1-1 0 0 0,1 1 0 0 0,-1-1 0 0 0,0-1 0 0 0,0 1 0 0 0,-1-1 0 0 0,0 0 0 0 0,0-1 0 0 0,0 1 0 0 0,-1-1 0 0 0,4-8 0 0 0,-8 14 1 0 0,1 0 0 0 0,-1 0 0 0 0,0 0 1 0 0,0 0-1 0 0,1 0 0 0 0,-1 0 0 0 0,1 0 1 0 0,-1 1-1 0 0,1-1 0 0 0,-1 0 0 0 0,1 0 1 0 0,-1 0-1 0 0,1 0 0 0 0,0 1 0 0 0,0-1 1 0 0,-1 0-1 0 0,1 0 0 0 0,0 1 0 0 0,0-1 1 0 0,1 0-1 0 0,4 17 23 0 0,1 7-19 0 0,-3-15-5 0 0,0 0 0 0 0,0 0 0 0 0,1 0-1 0 0,0-1 1 0 0,0 0 0 0 0,1 0 0 0 0,8 8 0 0 0,-10-11 0 0 0,-1-1 0 0 0,1 0 1 0 0,-1-1-1 0 0,1 1 0 0 0,0 0 0 0 0,0-1 1 0 0,0 0-1 0 0,0 0 0 0 0,1 0 0 0 0,-1-1 0 0 0,0 0 1 0 0,1 1-1 0 0,-1-1 0 0 0,1-1 0 0 0,6 1 1 0 0,-10-1-1 0 0,1 0 0 0 0,-1 0 0 0 0,0-1 0 0 0,1 1 0 0 0,-1 0 0 0 0,1-1 0 0 0,-1 0 0 0 0,0 1 1 0 0,1-1-1 0 0,-1 0 0 0 0,0 0 0 0 0,0 1 0 0 0,0-1 0 0 0,1 0 0 0 0,-1 0 0 0 0,0 0 0 0 0,0 0 1 0 0,0-1-1 0 0,1-1 0 0 0,14-26 14 0 0,-13 22-9 0 0,5-8 15 0 0,-1 1 0 0 0,-1-1 0 0 0,-1 0 0 0 0,0-1 0 0 0,-1 0 0 0 0,0 1 0 0 0,-1-1 1 0 0,0-17-1 0 0,-3 31 111 0 0,2 1-122 0 0,8 0-3 0 0,-8 1-8 0 0,0-1 1 0 0,-1 1 0 0 0,1 0-1 0 0,0 1 1 0 0,-1-1 0 0 0,1 0-1 0 0,0 0 1 0 0,-1 1-1 0 0,1-1 1 0 0,0 1 0 0 0,-1-1-1 0 0,1 1 1 0 0,-1 0 0 0 0,1 0-1 0 0,-1-1 1 0 0,2 2 0 0 0,11 4 8 0 0,44-3-5 0 0,-48-1-3 0 0,-1 10 7 0 0,-2 4-3 0 0,1 0 1 0 0,0 0-1 0 0,1 0 0 0 0,1-1 0 0 0,22 25 1 0 0,-26-34-5 0 0,1-1 0 0 0,-1 0 0 0 0,1 0 0 0 0,0-1 0 0 0,0 0-1 0 0,0 0 1 0 0,0-1 0 0 0,1 0 0 0 0,-1 0 0 0 0,1 0 0 0 0,0-1 0 0 0,0-1 0 0 0,10 2 0 0 0,-9-1 2 0 0,0-1 0 0 0,0-1-1 0 0,1 1 1 0 0,-1-1 0 0 0,0-1-1 0 0,1 0 1 0 0,-1 0 0 0 0,0-1-1 0 0,0 0 1 0 0,0-1 0 0 0,0 0-1 0 0,-1 0 1 0 0,1-1 0 0 0,-1 0-1 0 0,1 0 1 0 0,-1-1 0 0 0,-1 0-1 0 0,13-10 1 0 0,-19 15-2 0 0,-1-1-1 0 0,1 1 1 0 0,-1 0 0 0 0,0 0 0 0 0,1-1-1 0 0,-1 1 1 0 0,1 0 0 0 0,-1-1-1 0 0,1 1 1 0 0,-1 0 0 0 0,0-1 0 0 0,1 1-1 0 0,-1 0 1 0 0,0-1 0 0 0,1 1-1 0 0,-1-1 1 0 0,0 1 0 0 0,0-1 0 0 0,1 1-1 0 0,-1-1 1 0 0,0 1 0 0 0,0-1-1 0 0,0 1 1 0 0,0-1 0 0 0,0 1 0 0 0,0-1-1 0 0,0 1 1 0 0,0-1 0 0 0,0 1-1 0 0,0-1 1 0 0,0 1 0 0 0,0-1 0 0 0,0 1-1 0 0,0-1 1 0 0,0 1 0 0 0,0-1-1 0 0,0 1 1 0 0,-1-1 0 0 0,1 1 0 0 0,0-1-1 0 0,0 1 1 0 0,-1-1 0 0 0,1 1-1 0 0,0-1 1 0 0,-1 1 0 0 0,1 0 0 0 0,0-1-1 0 0,-1 1 1 0 0,1 0 0 0 0,-1-1-1 0 0,0 1 1 0 0,0-1 1 0 0,-1 0 0 0 0,1 1-1 0 0,-1-1 1 0 0,1 1 0 0 0,-1 0 0 0 0,1-1 0 0 0,-1 1-1 0 0,1 0 1 0 0,-1 0 0 0 0,1 0 0 0 0,-1 0 0 0 0,1 0-1 0 0,-1 1 1 0 0,1-1 0 0 0,-1 0 0 0 0,1 1-1 0 0,-3 0 1 0 0,-25 17 13 0 0,22-4-13 0 0,5-8 0 0 0,0-1-1 0 0,1-3 0 0 0,0 0 0 0 0,0 1-1 0 0,0-1 1 0 0,0 0-1 0 0,1 0 1 0 0,0 0-1 0 0,-1 1 1 0 0,1-1 0 0 0,0 0-1 0 0,0 0 1 0 0,0 1-1 0 0,0-1 1 0 0,0 0-1 0 0,1 0 1 0 0,-1 1 0 0 0,1-1-1 0 0,-1 0 1 0 0,1 0-1 0 0,0 0 1 0 0,0 0-1 0 0,0 0 1 0 0,2 3 0 0 0,6 10-1 0 0,3-4 0 0 0,-1-6 0 0 0,2-9 0 0 0,-11 3 0 0 0,0 0 0 0 0,0 0 0 0 0,-1 0 0 0 0,1-1 0 0 0,-1 1 0 0 0,0 0 1 0 0,1 0-1 0 0,-1-1 0 0 0,0 1 0 0 0,0-1 0 0 0,0 1 0 0 0,0-1 1 0 0,1-1-1 0 0,18-56 6 0 0,-17 47 2 0 0,-2 10 1 0 0,15 16 14 0 0,-10-5-23 0 0,0-1 0 0 0,1 0 0 0 0,-1 0 0 0 0,1 0 0 0 0,1-1 0 0 0,0 0 0 0 0,0 0 0 0 0,13 8 0 0 0,-17-13 0 0 0,0 0 0 0 0,0 0 0 0 0,0 0 0 0 0,0-1 0 0 0,1 0 0 0 0,-1 0 0 0 0,0 0 0 0 0,1 0 0 0 0,-1 0 0 0 0,0-1 0 0 0,1 0 0 0 0,-1 0 0 0 0,1 0 0 0 0,-1 0 0 0 0,0-1 0 0 0,1 0 0 0 0,-1 0 0 0 0,0 0 0 0 0,1 0 0 0 0,-1-1 0 0 0,0 0 0 0 0,5-2 0 0 0,0-2 0 0 0,-2 1 0 0 0,1-1 0 0 0,-1 0 0 0 0,0-1 0 0 0,0 1 0 0 0,-1-1 0 0 0,1-1 0 0 0,-2 1 0 0 0,1-1 0 0 0,-1 0 0 0 0,0 0 0 0 0,-1-1 0 0 0,0 0 0 0 0,0 1 0 0 0,-1-1 0 0 0,4-18 0 0 0,1-9 0 0 0,-2-1 0 0 0,3-68 0 0 0,-7 74 0 0 0,0 2 1 0 0,0 1 1 0 0,-2-1 0 0 0,-1 1 0 0 0,-6-36 0 0 0,7 63-2 0 0,0 1 1 0 0,0-1-1 0 0,0 1 0 0 0,0-1 0 0 0,0 1 1 0 0,0-1-1 0 0,0 1 0 0 0,0-1 1 0 0,0 1-1 0 0,-1-1 0 0 0,1 1 1 0 0,0-1-1 0 0,0 1 0 0 0,0 0 1 0 0,0-1-1 0 0,-1 1 0 0 0,1-1 0 0 0,0 1 1 0 0,-1-1-1 0 0,1 1 0 0 0,0 0 1 0 0,-1-1-1 0 0,1 1 0 0 0,0 0 1 0 0,-1-1-1 0 0,1 1 0 0 0,-1 0 0 0 0,1-1 1 0 0,0 1-1 0 0,-1 0 0 0 0,1 0 1 0 0,-1 0-1 0 0,1-1 0 0 0,-1 1 1 0 0,1 0-1 0 0,-1 0 0 0 0,1 0 1 0 0,-1 0-1 0 0,1 0 0 0 0,-1 0 0 0 0,1 0 1 0 0,-1 0-1 0 0,1 0 0 0 0,-1 0 1 0 0,1 0-1 0 0,-1 0 0 0 0,1 1 1 0 0,-1-1-1 0 0,1 0 0 0 0,0 0 0 0 0,-1 0 1 0 0,1 1-1 0 0,-1-1 0 0 0,1 0 1 0 0,-1 1-1 0 0,-16 17 4 0 0,12-8-4 0 0,0-1 1 0 0,1 1-1 0 0,1 1 0 0 0,-1-1 0 0 0,2 0 1 0 0,0 1-1 0 0,-2 13 0 0 0,-1 77 0 0 0,5-91 0 0 0,1 44 0 0 0,14 90 0 0 0,-12-88 0 0 0,-2-52 1 0 0,-1-3 0 0 0,0 0-1 0 0,0-1 0 0 0,0 1 0 0 0,0 0 0 0 0,0 0 1 0 0,0 0-1 0 0,0 0 0 0 0,0 0 0 0 0,0 0 1 0 0,0 0-1 0 0,0 0 0 0 0,-1 0 0 0 0,1-1 0 0 0,0 1 1 0 0,-1 0-1 0 0,1 0 0 0 0,-1 0 0 0 0,1-1 1 0 0,-1 1-1 0 0,1 0 0 0 0,-2 1 0 0 0,2-2-5 0 0,-1 1 0 0 0,1 0 0 0 0,-1 0 0 0 0,1 0-1 0 0,-1-1 1 0 0,0 1 0 0 0,1-1 0 0 0,-1 1 0 0 0,0 0 0 0 0,0-1 0 0 0,1 1-1 0 0,-1-1 1 0 0,0 1 0 0 0,0-1 0 0 0,0 0 0 0 0,0 1 0 0 0,0-1-1 0 0,0 0 1 0 0,1 0 0 0 0,-1 1 0 0 0,0-1 0 0 0,0 0 0 0 0,0 0 0 0 0,0 0-1 0 0,0 0 1 0 0,0 0 0 0 0,0-1 0 0 0,0 1 0 0 0,-2 0 0 0 0,2-1-27 0 0,-1 1 1 0 0,0-1 0 0 0,0 1 0 0 0,1-1 0 0 0,-1 0 0 0 0,0 0 0 0 0,1 0 0 0 0,-1 1 0 0 0,1-1-1 0 0,-1-1 1 0 0,-2-1 0 0 0,4 3 24 0 0,0-1 0 0 0,0 0 0 0 0,0 1 0 0 0,0-1-1 0 0,0 1 1 0 0,0-1 0 0 0,0 0 0 0 0,1 1 0 0 0,-1-1-1 0 0,0 1 1 0 0,0-1 0 0 0,0 0 0 0 0,1 1 0 0 0,-1-1-1 0 0,0 1 1 0 0,0-1 0 0 0,1 1 0 0 0,-1-1 0 0 0,1 1-1 0 0,-1-1 1 0 0,0 1 0 0 0,1-1 0 0 0,-1 1 0 0 0,1 0 0 0 0,-1-1-1 0 0,1 1 1 0 0,-1 0 0 0 0,1-1 0 0 0,0 1 0 0 0,-1 0-1 0 0,1 0 1 0 0,0-1 0 0 0,29-16-90 0 0,0 2-1 0 0,60-22 1 0 0,-67 28 84 0 0,18-8-18 0 0,-29 11 30 0 0,-2 0 2 0 0,1 41 39 0 0,-9-28-29 0 0,1-1-1 0 0,1 0 1 0 0,-1 1-1 0 0,1-1 1 0 0,0 0-1 0 0,1-1 1 0 0,-1 1 0 0 0,1-1-1 0 0,0 0 1 0 0,1 0-1 0 0,-1 0 1 0 0,1-1 0 0 0,0 0-1 0 0,0 0 1 0 0,8 4-1 0 0,-11-7-1 0 0,0 0 0 0 0,0-1 1 0 0,0 1-1 0 0,0 0 0 0 0,1-1 0 0 0,-1 0 0 0 0,0 0 0 0 0,0 0 0 0 0,0 0 0 0 0,0 0 0 0 0,1-1 0 0 0,-1 0 0 0 0,0 1 0 0 0,0-1 1 0 0,0 0-1 0 0,5-3 0 0 0,1 0 20 0 0,-1-2 1 0 0,1 1-1 0 0,12-11 0 0 0,-4 3 74 0 0,-15 11-55 0 0,10-7 45 0 0,-8 10-88 0 0,-7-2-8 0 0,32 28 51 0 0,-27-24-46 0 0,1-1 1 0 0,0 1-1 0 0,0-1 1 0 0,0 0-1 0 0,0 0 1 0 0,0 0-1 0 0,0 0 1 0 0,1-1-1 0 0,-1 1 1 0 0,0-1-1 0 0,1 0 1 0 0,-1 0-1 0 0,1 0 1 0 0,-1 0 0 0 0,1-1-1 0 0,0 1 1 0 0,-1-1-1 0 0,1 0 1 0 0,0 0-1 0 0,-1-1 1 0 0,1 1-1 0 0,0-1 1 0 0,-1 1-1 0 0,1-1 1 0 0,-1 0-1 0 0,1-1 1 0 0,-1 1-1 0 0,6-3 1 0 0,-2 0 9 0 0,-1-1-1 0 0,1 1 1 0 0,-1-1 0 0 0,-1 0 0 0 0,1-1-1 0 0,-1 1 1 0 0,1-1 0 0 0,-2 0 0 0 0,1-1-1 0 0,-1 1 1 0 0,0-1 0 0 0,0 0-1 0 0,0 0 1 0 0,3-10 0 0 0,-7 16-9 0 0,0 0 0 0 0,0 1 0 0 0,1-1-1 0 0,-1 1 1 0 0,0-1 0 0 0,0 0 0 0 0,0 1 0 0 0,0-1 0 0 0,0 0 0 0 0,0 1 0 0 0,0-1-1 0 0,0 0 1 0 0,0 1 0 0 0,0-1 0 0 0,0 0 0 0 0,-1 1 0 0 0,1-1 0 0 0,0 1 0 0 0,0-1 0 0 0,-1 0-1 0 0,1 1 1 0 0,0-1 0 0 0,-1 1 0 0 0,1-1 0 0 0,0 1 0 0 0,-1-1 0 0 0,1 1 0 0 0,-1-1-1 0 0,1 1 1 0 0,-1-1 0 0 0,1 1 0 0 0,-1 0 0 0 0,1-1 0 0 0,-1 1 0 0 0,1 0 0 0 0,-1-1-1 0 0,0 1 1 0 0,1 0 0 0 0,-1 0 0 0 0,1-1 0 0 0,-1 1 0 0 0,0 0 0 0 0,1 0 0 0 0,-1 0 0 0 0,0 0-1 0 0,1 0 1 0 0,-2 0 0 0 0,-26 4 34 0 0,24-3-31 0 0,1 0 0 0 0,0 1-1 0 0,0-1 1 0 0,-1 1 0 0 0,1 0 0 0 0,0-1 0 0 0,1 2 0 0 0,-1-1 0 0 0,0 0 0 0 0,0 0 0 0 0,1 1 0 0 0,0-1 0 0 0,-1 1 0 0 0,-1 3 0 0 0,3-4-3 0 0,0 0 0 0 0,0 0-1 0 0,0 0 1 0 0,1-1 0 0 0,-1 1 0 0 0,0 0 0 0 0,1 0-1 0 0,0 0 1 0 0,-1 0 0 0 0,1 0 0 0 0,0 0 0 0 0,0 0 0 0 0,0 0-1 0 0,0 0 1 0 0,1 0 0 0 0,-1 0 0 0 0,0 0 0 0 0,1 0 0 0 0,0 0-1 0 0,-1-1 1 0 0,1 1 0 0 0,0 0 0 0 0,0 0 0 0 0,1 2 0 0 0,-1-3-3 0 0,1 0 1 0 0,-1 0-1 0 0,0 1 1 0 0,1-1-1 0 0,-1 0 1 0 0,1 0-1 0 0,0-1 1 0 0,-1 1-1 0 0,1 0 1 0 0,0 0-1 0 0,0-1 1 0 0,-1 1-1 0 0,1-1 1 0 0,0 1-1 0 0,0-1 1 0 0,0 0 0 0 0,-1 0-1 0 0,4 0 1 0 0,32-3 5 0 0,-26 0-6 0 0,-1 0 0 0 0,1 0 0 0 0,0-1 0 0 0,-1 0 0 0 0,0-1 0 0 0,0-1 0 0 0,13-8 0 0 0,-5 1 1 0 0,-13 11 4 0 0,-2 3-3 0 0,6 1 4 0 0,3 7-4 0 0,2 4-1 0 0,2 0 6 0 0,1-3 2 0 0,-15-9-8 0 0,0 0 0 0 0,0 1 1 0 0,0-1-1 0 0,0-1 0 0 0,0 1 0 0 0,0 0 1 0 0,0 0-1 0 0,1-1 0 0 0,-1 1 0 0 0,0-1 1 0 0,0 0-1 0 0,1 0 0 0 0,-1 0 0 0 0,0 0 0 0 0,0 0 1 0 0,1 0-1 0 0,-1 0 0 0 0,0-1 0 0 0,0 1 1 0 0,0-1-1 0 0,1 0 0 0 0,-1 0 0 0 0,0 0 1 0 0,0 0-1 0 0,0 0 0 0 0,0 0 0 0 0,0 0 1 0 0,-1 0-1 0 0,1-1 0 0 0,2-2 0 0 0,6-3 1 0 0,17-14 4 0 0,-16 12 0 0 0,0 0 1 0 0,1 1-1 0 0,16-9 0 0 0,-25 15-5 0 0,1 1 0 0 0,-1-1 0 0 0,0 1-1 0 0,0 0 1 0 0,1 0 0 0 0,-1 0 0 0 0,0 1 0 0 0,1-1-1 0 0,-1 1 1 0 0,1 0 0 0 0,-1 0 0 0 0,1 0 0 0 0,-1 0 0 0 0,1 0-1 0 0,-1 1 1 0 0,1 0 0 0 0,-1-1 0 0 0,6 4 0 0 0,7 4 3 0 0,-1 2 1 0 0,0 0-1 0 0,-1 0 1 0 0,0 1 0 0 0,-1 1-1 0 0,0 1 1 0 0,-1-1-1 0 0,-1 2 1 0 0,0 0 0 0 0,13 21-1 0 0,-22-32-1678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32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5920 0 0,'0'0'40'0'0,"0"-14"104"0"0,12 3 280 0 0,11-11-152 0 0,-4 6 8 0 0,5 4 8 0 0,-1 4 8 0 0,3-3-16 0 0,-4 1-8 0 0,-6 1-32 0 0,-2 7-8 0 0,0 2-56 0 0,0 0 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35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6824 0 0,'-2'2'16'0'0,"-7"5"1"0"0,6-6 7 0 0,2 1 27 0 0,-3 4-6 0 0,1-1-1 0 0,0 1 1 0 0,0 0 0 0 0,1 0-1 0 0,0 0 1 0 0,0 0 0 0 0,0 0 0 0 0,1 0-1 0 0,0 1 1 0 0,0-1 0 0 0,1 0 0 0 0,-1 1-1 0 0,1-1 1 0 0,1 1 0 0 0,-1-1-1 0 0,1 0 1 0 0,2 9 0 0 0,3 14 136 0 0,2 0 1 0 0,14 36-1 0 0,-4-18 202 0 0,-2-1 0 0 0,-2 2 0 0 0,-2 0 0 0 0,9 84 0 0 0,-20-113 71 0 0,-1-17-368 0 0,0-5-8 0 0,-2-16-36 0 0,1 1-1 0 0,1 0 0 0 0,0-1 0 0 0,2 1 0 0 0,0-1 1 0 0,1 1-1 0 0,0 0 0 0 0,2 0 0 0 0,12-31 0 0 0,-16 45-32 0 0,0 1 0 0 0,1 0-1 0 0,0 1 1 0 0,0-1-1 0 0,0 0 1 0 0,0 0-1 0 0,0 1 1 0 0,1-1 0 0 0,-1 1-1 0 0,1 0 1 0 0,0 0-1 0 0,-1 0 1 0 0,1 0 0 0 0,0 0-1 0 0,0 0 1 0 0,0 1-1 0 0,1 0 1 0 0,-1-1 0 0 0,0 1-1 0 0,0 0 1 0 0,6 0-1 0 0,-7 1-5 0 0,1 0 0 0 0,-1 0 0 0 0,0 0 0 0 0,0 0 0 0 0,1 1 0 0 0,-1-1 0 0 0,0 1 0 0 0,0-1 0 0 0,1 1 0 0 0,-1 0 0 0 0,0 0-1 0 0,0 0 1 0 0,0 0 0 0 0,0 0 0 0 0,0 1 0 0 0,0-1 0 0 0,-1 1 0 0 0,1-1 0 0 0,0 1 0 0 0,-1 0 0 0 0,1-1 0 0 0,-1 1 0 0 0,0 0 0 0 0,1 0 0 0 0,-1 0-1 0 0,0 0 1 0 0,0 0 0 0 0,0 0 0 0 0,0 0 0 0 0,-1 0 0 0 0,2 4 0 0 0,0 5-1 0 0,0 0 0 0 0,0 1-1 0 0,-1-1 1 0 0,-1 0 0 0 0,1 0 0 0 0,-2 0 0 0 0,0 1-1 0 0,0-1 1 0 0,-1 0 0 0 0,0 0 0 0 0,-1 0 0 0 0,0 0-1 0 0,-6 12 1 0 0,-1-2 3 0 0,0-1-1 0 0,-1 0 1 0 0,-1 0-1 0 0,-1-1 1 0 0,-21 24-1 0 0,33-42-2 0 0,1 0-1 0 0,-1 0 1 0 0,0 0-1 0 0,1-1 1 0 0,-1 1-1 0 0,0 0 1 0 0,0 0-1 0 0,0 0 1 0 0,0-1 0 0 0,0 1-1 0 0,0-1 1 0 0,0 1-1 0 0,0 0 1 0 0,0-1-1 0 0,0 0 1 0 0,0 1 0 0 0,-1-1-1 0 0,1 0 1 0 0,0 1-1 0 0,0-1 1 0 0,0 0-1 0 0,0 0 1 0 0,-1 0 0 0 0,1 0-1 0 0,0 0 1 0 0,0 0-1 0 0,0-1 1 0 0,0 1-1 0 0,-1 0 1 0 0,1-1-1 0 0,0 1 1 0 0,0 0 0 0 0,-1-2-1 0 0,1 1 2 0 0,0 0 0 0 0,0 0 0 0 0,0 0-1 0 0,0 0 1 0 0,0 0 0 0 0,0-1 0 0 0,1 1 0 0 0,-1 0-1 0 0,0-1 1 0 0,1 1 0 0 0,-1 0 0 0 0,1-1 0 0 0,0 1-1 0 0,-1-1 1 0 0,1 1 0 0 0,0-1 0 0 0,0 1 0 0 0,0 0 0 0 0,0-1-1 0 0,0 1 1 0 0,0-1 0 0 0,0 1 0 0 0,1-1 0 0 0,-1 1-1 0 0,0-1 1 0 0,1 1 0 0 0,0 0 0 0 0,0-2 0 0 0,0 0 1 0 0,1 1 1 0 0,0-1 0 0 0,-1 1 0 0 0,1 0 0 0 0,0-1-1 0 0,0 1 1 0 0,0 0 0 0 0,1 0 0 0 0,-1 1 0 0 0,0-1-1 0 0,1 0 1 0 0,-1 1 0 0 0,1-1 0 0 0,-1 1 0 0 0,1 0-1 0 0,0 0 1 0 0,0 0 0 0 0,-1 0 0 0 0,5 0-1 0 0,11-3 4 0 0,0 1 0 0 0,19 0 0 0 0,-12 1 7 0 0,-9 0-8 0 0,0-1 0 0 0,0 0 0 0 0,0-1 0 0 0,-1-1-1 0 0,20-8 1 0 0,-27 9-3 0 0,0 0-1 0 0,-1 0 1 0 0,0-1-1 0 0,0 0 1 0 0,0-1-1 0 0,-1 1 1 0 0,0-1-1 0 0,0 0 1 0 0,0-1-1 0 0,-1 0 1 0 0,9-12-1 0 0,-8 7 2 0 0,0 1 0 0 0,-1-1 1 0 0,0 1-1 0 0,-1-1 0 0 0,0-1 0 0 0,3-15 0 0 0,-6 21 1 0 0,0-1 0 0 0,0 1 0 0 0,-1 0-1 0 0,0 0 1 0 0,0 0 0 0 0,0-1-1 0 0,-1 1 1 0 0,0 0 0 0 0,-1 0-1 0 0,0 0 1 0 0,0 0 0 0 0,-4-9 0 0 0,6 15-5 0 0,-1 0 1 0 0,1 0 0 0 0,0 0 0 0 0,-1 0 0 0 0,1 1 0 0 0,0-1 0 0 0,-1 0-1 0 0,1 0 1 0 0,-1 1 0 0 0,1-1 0 0 0,-1 0 0 0 0,0 1 0 0 0,1-1 0 0 0,-1 0-1 0 0,0 1 1 0 0,1-1 0 0 0,-1 1 0 0 0,0-1 0 0 0,0 1 0 0 0,1-1 0 0 0,-1 1-1 0 0,0 0 1 0 0,0 0 0 0 0,0-1 0 0 0,0 1 0 0 0,1 0 0 0 0,-1 0 0 0 0,0 0-1 0 0,0 0 1 0 0,0 0 0 0 0,0 0 0 0 0,0 0 0 0 0,0 0 0 0 0,1 0-1 0 0,-1 0 1 0 0,0 0 0 0 0,0 0 0 0 0,0 1 0 0 0,0-1 0 0 0,1 0 0 0 0,-1 1-1 0 0,0-1 1 0 0,0 1 0 0 0,0-1 0 0 0,1 1 0 0 0,-1-1 0 0 0,0 1 0 0 0,1-1-1 0 0,-1 1 1 0 0,0 0 0 0 0,0 1 0 0 0,-1 0 2 0 0,-1 1 1 0 0,1 0-1 0 0,0 0 0 0 0,0 0 1 0 0,1 0-1 0 0,-1 0 1 0 0,1 0-1 0 0,-1 0 0 0 0,1 0 1 0 0,0 1-1 0 0,0-1 1 0 0,0 6-1 0 0,1-3 0 0 0,0 0 0 0 0,0-1 1 0 0,1 1-1 0 0,0 0 0 0 0,0-1 0 0 0,0 1 1 0 0,1-1-1 0 0,0 1 0 0 0,0-1 0 0 0,0 0 1 0 0,1 0-1 0 0,-1 0 0 0 0,5 6 0 0 0,-5-8-2 0 0,0-1-1 0 0,1 1 1 0 0,-1-1-1 0 0,0 0 0 0 0,1 0 1 0 0,-1 0-1 0 0,1 0 1 0 0,-1 0-1 0 0,1 0 0 0 0,0-1 1 0 0,0 1-1 0 0,0-1 1 0 0,0 0-1 0 0,0 0 0 0 0,0 0 1 0 0,0 0-1 0 0,1-1 1 0 0,-1 1-1 0 0,0-1 1 0 0,0 0-1 0 0,1 0 0 0 0,-1 0 1 0 0,0 0-1 0 0,0 0 1 0 0,4-2-1 0 0,10-1 7 0 0,0-2 0 0 0,-1 0 0 0 0,1-1 0 0 0,-1 0 0 0 0,-1-2 0 0 0,25-14 0 0 0,-38 21 23 0 0,-2 2-31 0 0,0 18 12 0 0,0 0 0 0 0,1 0 1 0 0,1 0-1 0 0,8 37 0 0 0,-8-52-10 0 0,-1 1 0 0 0,1-1 0 0 0,0 1 0 0 0,0-1 0 0 0,0 0 0 0 0,1 0 0 0 0,-1 0 0 0 0,1 0 0 0 0,0-1 0 0 0,0 1 0 0 0,0-1 0 0 0,1 1 0 0 0,-1-1 0 0 0,1 0 0 0 0,0-1 0 0 0,0 1 0 0 0,0-1 0 0 0,0 1 0 0 0,0-1 0 0 0,1 0 0 0 0,-1-1 0 0 0,1 1 0 0 0,-1-1 0 0 0,1 0 0 0 0,6 1 0 0 0,1-1 2 0 0,-1 0 0 0 0,0-2 0 0 0,1 1 0 0 0,-1-1 0 0 0,0-1 0 0 0,1 0 0 0 0,-1-1 0 0 0,0 0 0 0 0,12-5 0 0 0,-18 5 2 0 0,0-1 1 0 0,1 1-1 0 0,-1-1 0 0 0,-1 0 1 0 0,1-1-1 0 0,0 1 0 0 0,-1-1 0 0 0,0 0 1 0 0,0 0-1 0 0,-1 0 0 0 0,1 0 1 0 0,-1-1-1 0 0,0 1 0 0 0,4-12 1 0 0,-2 5 9 0 0,-1 0 0 0 0,0-1 0 0 0,-1 1 0 0 0,-1-1 0 0 0,0 1 1 0 0,0-1-1 0 0,-1-18 0 0 0,-1 29-3 0 0,-2 2-10 0 0,0 0-1 0 0,-1 0 0 0 0,1 0 0 0 0,0 1 1 0 0,0-1-1 0 0,0 0 0 0 0,-1 1 1 0 0,1 0-1 0 0,0-1 0 0 0,0 1 0 0 0,0 0 1 0 0,0 0-1 0 0,0 0 0 0 0,0 0 1 0 0,1 1-1 0 0,-1-1 0 0 0,0 0 0 0 0,0 1 1 0 0,1-1-1 0 0,-1 1 0 0 0,1 0 1 0 0,-1-1-1 0 0,1 1 0 0 0,0 0 0 0 0,-2 3 1 0 0,-3 4 4 0 0,1 0 1 0 0,0 1-1 0 0,-7 18 1 0 0,11-26-6 0 0,1 0-1 0 0,-1 0 1 0 0,1 1 0 0 0,-1-1 0 0 0,1 0 0 0 0,0 1 0 0 0,0-1 0 0 0,-1 0 0 0 0,2 1 0 0 0,-1-1 0 0 0,0 0 0 0 0,0 1 0 0 0,1-1-1 0 0,0 0 1 0 0,1 5 0 0 0,4 3 0 0 0,7-3-2 0 0,-11-7 1 0 0,0-1 0 0 0,0 1 0 0 0,0-1-1 0 0,0 0 1 0 0,1 0 0 0 0,-1 1 0 0 0,0-1 0 0 0,0-1 0 0 0,-1 1 0 0 0,1 0 0 0 0,0 0 0 0 0,0-1 0 0 0,2-2 0 0 0,24-26 23 0 0,-21 22-19 0 0,-5 6 14 0 0,7-8 72 0 0,-6 11-83 0 0,1 0 0 0 0,-1 0 0 0 0,1 1 1 0 0,-1-1-1 0 0,0 1 0 0 0,0 0 0 0 0,0 0 1 0 0,0 0-1 0 0,0 0 0 0 0,-1 1 0 0 0,1-1 1 0 0,-1 1-1 0 0,5 5 0 0 0,-3-3 5 0 0,0-1 0 0 0,1 1 0 0 0,0-1 0 0 0,0 0 0 0 0,0 0 0 0 0,6 3 0 0 0,-5-5-2 0 0,0 1-1 0 0,0-1 0 0 0,0-1 0 0 0,1 1 1 0 0,-1-1-1 0 0,1 0 0 0 0,-1-1 0 0 0,0 1 0 0 0,1-1 1 0 0,-1-1-1 0 0,1 1 0 0 0,-1-1 0 0 0,1 0 1 0 0,-1 0-1 0 0,0-1 0 0 0,11-4 0 0 0,-5 1 27 0 0,-1-1-1 0 0,1-1 1 0 0,-1 1-1 0 0,-1-2 0 0 0,1 0 1 0 0,-1 0-1 0 0,11-12 1 0 0,-17 16-5 0 0,0 1 0 0 0,0-1 0 0 0,0 1 0 0 0,0 0 0 0 0,1 0 0 0 0,-1 0 0 0 0,1 0 0 0 0,6-1 0 0 0,-9 3-27 0 0,0 1 0 0 0,0-1 1 0 0,0 1-1 0 0,0 0 1 0 0,1 0-1 0 0,-1 0 1 0 0,0 1-1 0 0,0-1 1 0 0,0 0-1 0 0,0 1 0 0 0,0-1 1 0 0,0 1-1 0 0,0 0 1 0 0,0-1-1 0 0,3 3 1 0 0,28 17 43 0 0,-26-14-47 0 0,18 12 85 0 0,-24-18-82 0 0,1 0 0 0 0,-1 1 0 0 0,0-1 0 0 0,0 0 0 0 0,1 0 1 0 0,-1 0-1 0 0,0 0 0 0 0,0 0 0 0 0,1 0 0 0 0,-1 0 0 0 0,0 0 0 0 0,0-1 1 0 0,1 1-1 0 0,-1 0 0 0 0,0-1 0 0 0,0 1 0 0 0,0-1 0 0 0,0 1 0 0 0,0-1 0 0 0,1 0 1 0 0,-1 0-1 0 0,0 1 0 0 0,0-1 0 0 0,-1 0 0 0 0,3-2 0 0 0,-1 1 2 0 0,8-8 28 0 0,-1 1-1 0 0,2-1 1 0 0,-1 2 0 0 0,1 0 0 0 0,13-8 0 0 0,-21 15-33 0 0,-1 0-1 0 0,0 0 0 0 0,1 0 1 0 0,-1 1-1 0 0,1-1 0 0 0,-1 1 1 0 0,1-1-1 0 0,-1 1 0 0 0,1 0 1 0 0,-1 0-1 0 0,1 0 0 0 0,-1 0 1 0 0,1 1-1 0 0,-1-1 0 0 0,1 1 1 0 0,-1-1-1 0 0,1 1 1 0 0,-1 0-1 0 0,0 0 0 0 0,1 0 1 0 0,2 2-1 0 0,5 3 7 0 0,-1 0 0 0 0,0 1-1 0 0,13 12 1 0 0,-5-5-3 0 0,-10-9-5 0 0,0 0 0 0 0,0-1 0 0 0,0 0 0 0 0,1-1 0 0 0,0 0 0 0 0,0 0 0 0 0,0 0 0 0 0,0-1 0 0 0,0 0 0 0 0,0-1 0 0 0,0 0 0 0 0,1 0 0 0 0,-1-1 0 0 0,0 0 0 0 0,1 0 0 0 0,-1-1 0 0 0,0 0 0 0 0,1 0 0 0 0,-1-1 0 0 0,0 0 0 0 0,0-1 0 0 0,0 0 0 0 0,0 0 0 0 0,-1 0 1 0 0,1-1-1 0 0,-1 0 0 0 0,0-1 0 0 0,0 0 0 0 0,-1 0 0 0 0,1 0 0 0 0,-1-1 0 0 0,0 0 0 0 0,9-11 0 0 0,-14 15 4 0 0,0 0 0 0 0,0 0 0 0 0,0 0 0 0 0,0 0 0 0 0,0 0 1 0 0,0 0-1 0 0,-1 0 0 0 0,1 0 0 0 0,-1 0 0 0 0,1-5 0 0 0,-12 7-2 0 0,-3 7-2 0 0,2 6 0 0 0,5 4 0 0 0,5-2 0 0 0,7-1 0 0 0,9-6 0 0 0,-11-7 0 0 0,0-1 0 0 0,-1 1 0 0 0,1-1 0 0 0,0 0 1 0 0,-1 0-1 0 0,1 0 0 0 0,0 0 0 0 0,0 0 1 0 0,-1-1-1 0 0,1 1 0 0 0,0-1 0 0 0,-1 1 1 0 0,1-1-1 0 0,0 0 0 0 0,-1 0 0 0 0,1-1 1 0 0,-1 1-1 0 0,4-3 0 0 0,-1 0 1 0 0,0 0 0 0 0,-1-1 1 0 0,1 1-1 0 0,-1-1 0 0 0,0 0 0 0 0,-1 0 1 0 0,7-11-1 0 0,0-5 3 0 0,-1 0 0 0 0,0-1 0 0 0,7-30 0 0 0,-7 18 4 0 0,-2 0 0 0 0,-1 0 0 0 0,2-36 0 0 0,-7 93-7 0 0,0 0-1 0 0,1 0 0 0 0,2 0 1 0 0,11 41-1 0 0,-11-51 0 0 0,0-1 0 0 0,1 0 0 0 0,0 0 0 0 0,1 0 0 0 0,1-1 0 0 0,0 0 0 0 0,0 0 0 0 0,1 0 0 0 0,0-1 0 0 0,16 14 0 0 0,-22-22 0 0 0,0 0 0 0 0,0-1 0 0 0,1 1 1 0 0,-1 0-1 0 0,1-1 0 0 0,0 0 0 0 0,-1 1 1 0 0,1-1-1 0 0,0 0 0 0 0,-1 0 0 0 0,1-1 1 0 0,0 1-1 0 0,0-1 0 0 0,0 1 0 0 0,0-1 1 0 0,0 0-1 0 0,0 0 0 0 0,0 0 1 0 0,0 0-1 0 0,0-1 0 0 0,0 1 0 0 0,-1-1 1 0 0,1 0-1 0 0,0 1 0 0 0,0-1 0 0 0,-1-1 1 0 0,4 0-1 0 0,4-4 2 0 0,0-1 0 0 0,-1 1 0 0 0,0-1-1 0 0,0-1 1 0 0,10-11 0 0 0,-17 17 10 0 0,12 1 0 0 0,-13 0-12 0 0,0 1 1 0 0,-1 0-1 0 0,1 0 0 0 0,0-1 0 0 0,0 1 1 0 0,0 0-1 0 0,0 0 0 0 0,0 0 0 0 0,0 0 1 0 0,0 0-1 0 0,-1 0 0 0 0,1 1 0 0 0,0-1 1 0 0,0 0-1 0 0,0 0 0 0 0,0 1 0 0 0,0-1 1 0 0,-1 0-1 0 0,1 1 0 0 0,0-1 0 0 0,0 1 1 0 0,0-1-1 0 0,-1 1 0 0 0,1-1 0 0 0,0 1 1 0 0,0 1-1 0 0,4 1 0 0 0,8 8 1 0 0,0 0 0 0 0,-1 0 0 0 0,0 1 0 0 0,-1 0 0 0 0,-1 1 0 0 0,14 22 0 0 0,-16-23-1 0 0,-4 3 1 0 0,-6-11 3 0 0,1-4-1 0 0,1 2 13 0 0,-2 0-10 0 0,-8 8-1852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4:57:42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180 281 7136 0 0,'0'0'121'0'0,"1"4"28"0"0,1 6 85 0 0,0-1 0 0 0,-1 1 0 0 0,0 0 0 0 0,-1 0-1 0 0,-2 18 1 0 0,2-7-122 0 0,0 1-1 0 0,4 21 1 0 0,0 22 32 0 0,9 126 183 0 0,-10-170-270 0 0,-3-20-46 0 0,0 0 0 0 0,0 0 1 0 0,1 0-1 0 0,-1 0 0 0 0,0 0 1 0 0,0 0-1 0 0,0 0 0 0 0,0 0 1 0 0,0 0-1 0 0,0 0 0 0 0,0 0 1 0 0,0 0-1 0 0,-1 1 1 0 0,1-1-1 0 0,0 0 0 0 0,-1 0 1 0 0,1-1-1 0 0,-1 1 0 0 0,1 0 1 0 0,-1 0-1 0 0,0 1 0 0 0,0-2-7 0 0,0 0-1 0 0,1 0 0 0 0,-1 0 1 0 0,0 0-1 0 0,1 0 1 0 0,-1 0-1 0 0,0 0 0 0 0,0-1 1 0 0,1 1-1 0 0,-1 0 1 0 0,0 0-1 0 0,1-1 1 0 0,-1 1-1 0 0,1 0 0 0 0,-1-1 1 0 0,0 1-1 0 0,1-1 1 0 0,-1 1-1 0 0,1-1 0 0 0,-1 1 1 0 0,1-1-1 0 0,-1 0 1 0 0,-30-40 30 0 0,11 9-1 0 0,3-1 0 0 0,0 0 0 0 0,3-2 0 0 0,-16-50-1 0 0,-25-151 180 0 0,52 222-187 0 0,2-1-1 0 0,0 0 0 0 0,0 0 1 0 0,2 1-1 0 0,-1-1 0 0 0,6-22 0 0 0,-5 30-7 0 0,1-1 0 0 0,-1 0-1 0 0,2 1 1 0 0,-1 0-1 0 0,1-1 1 0 0,1 1 0 0 0,-1 0-1 0 0,1 1 1 0 0,0-1 0 0 0,1 1-1 0 0,-1-1 1 0 0,1 1-1 0 0,11-9 1 0 0,-13 12-9 0 0,1 1 0 0 0,0 1-1 0 0,0-1 1 0 0,-1 1 0 0 0,1-1 0 0 0,0 1-1 0 0,0 0 1 0 0,0 0 0 0 0,1 1 0 0 0,-1-1-1 0 0,0 1 1 0 0,0 0 0 0 0,0 0 0 0 0,0 0 0 0 0,0 1-1 0 0,0 0 1 0 0,0-1 0 0 0,0 1 0 0 0,0 1-1 0 0,0-1 1 0 0,5 3 0 0 0,-1-1-1 0 0,0 0 0 0 0,0 1 0 0 0,-1 0 0 0 0,1 1 0 0 0,-1 0 0 0 0,0 0 0 0 0,0 0 0 0 0,-1 1 0 0 0,7 7 0 0 0,-5-2 1 0 0,0 0 0 0 0,-1 0 0 0 0,0 0 0 0 0,-1 1 0 0 0,0 0 0 0 0,-1 1-1 0 0,0-1 1 0 0,-1 1 0 0 0,-1 0 0 0 0,0 0 0 0 0,-1 0 0 0 0,0 0 0 0 0,-1 0 0 0 0,0 1 0 0 0,-1-1-1 0 0,-3 23 1 0 0,1-19-1 0 0,-1-1 1 0 0,-1 0-1 0 0,-1 0 0 0 0,0 0 0 0 0,-2 0 0 0 0,1-1 1 0 0,-2 0-1 0 0,0-1 0 0 0,0 1 0 0 0,-2-1 0 0 0,1-1 1 0 0,-2 0-1 0 0,-12 12 0 0 0,19-21-2 0 0,1 0 0 0 0,-2 0 0 0 0,1 0 0 0 0,0-1 0 0 0,-1 0 1 0 0,1 0-1 0 0,-1 0 0 0 0,0 0 0 0 0,0-1 0 0 0,0 0 0 0 0,0 0 0 0 0,-1 0 0 0 0,1-1 0 0 0,-1 1 0 0 0,1-1 1 0 0,-9 0-1 0 0,14-1-3 0 0,-1 0 0 0 0,0 0 0 0 0,0 0 0 0 0,0 0 1 0 0,0 0-1 0 0,0 0 0 0 0,1-1 0 0 0,-1 1 0 0 0,0 0 0 0 0,0-1 1 0 0,0 1-1 0 0,0 0 0 0 0,1-1 0 0 0,-1 1 0 0 0,0-1 0 0 0,1 1 1 0 0,-1-1-1 0 0,0 0 0 0 0,1 1 0 0 0,-1-1 0 0 0,1 0 0 0 0,-1 1 1 0 0,1-1-1 0 0,-1 0 0 0 0,1 0 0 0 0,-1 1 0 0 0,1-1 0 0 0,0 0 1 0 0,-1 0-1 0 0,1 0 0 0 0,0 0 0 0 0,0 1 0 0 0,-1-1 0 0 0,1 0 1 0 0,0 0-1 0 0,0 0 0 0 0,0 0 0 0 0,0 0 0 0 0,0 0 1 0 0,1 1-1 0 0,-1-1 0 0 0,0 0 0 0 0,0 0 0 0 0,0 0 0 0 0,1 0 1 0 0,-1 1-1 0 0,1-1 0 0 0,-1 0 0 0 0,0 0 0 0 0,1 0 0 0 0,-1 1 1 0 0,1-1-1 0 0,0 0 0 0 0,-1 1 0 0 0,1-1 0 0 0,-1 1 0 0 0,1-1 1 0 0,0 0-1 0 0,0 1 0 0 0,-1 0 0 0 0,2-1 0 0 0,3 0 0 0 0,-1 1 1 0 0,1 0-1 0 0,-1 1 0 0 0,0-1 0 0 0,1 1 0 0 0,-1 0 0 0 0,1 0 0 0 0,-1 0 0 0 0,0 1 0 0 0,0-1 0 0 0,1 1 1 0 0,-1 0-1 0 0,-1 0 0 0 0,8 5 0 0 0,-2-2 0 0 0,61 41 7 0 0,-55-35-6 0 0,1 0 0 0 0,0-1 0 0 0,0-1 0 0 0,1 0 0 0 0,0-1 0 0 0,33 10 0 0 0,-46-17-2 0 0,-1 0 0 0 0,1 0 0 0 0,0-1-1 0 0,-1 0 1 0 0,1 0 0 0 0,-1 0 0 0 0,1 0-1 0 0,-1 0 1 0 0,1-1 0 0 0,0 1 0 0 0,-1-1-1 0 0,1 0 1 0 0,-1 0 0 0 0,0-1 0 0 0,1 1-1 0 0,-1-1 1 0 0,0 1 0 0 0,0-1 0 0 0,0 0-1 0 0,0 0 1 0 0,4-4 0 0 0,-4 2 0 0 0,0 1 0 0 0,-1-1 1 0 0,1 0-1 0 0,-1 1 0 0 0,0-1 0 0 0,0 0 1 0 0,0-1-1 0 0,-1 1 0 0 0,1 0 0 0 0,-1 0 0 0 0,0-1 1 0 0,0 1-1 0 0,-1-1 0 0 0,1 1 0 0 0,-1-1 1 0 0,0 1-1 0 0,0-6 0 0 0,-9-78 10 0 0,8 81-9 0 0,0 1 0 0 0,-1 0 0 0 0,0 0 0 0 0,0 0 0 0 0,0 0 0 0 0,0 0 0 0 0,-1 0 0 0 0,0 0 0 0 0,0 1 0 0 0,-1 0 0 0 0,-6-9 0 0 0,-2 5 6 0 0,-2 7 0 0 0,13 3-8 0 0,-1 0 1 0 0,1 1 0 0 0,0-1-1 0 0,-1 0 1 0 0,1 0 0 0 0,0 1-1 0 0,0-1 1 0 0,0 1 0 0 0,0-1-1 0 0,0 1 1 0 0,0 0 0 0 0,0-1 0 0 0,0 1-1 0 0,1 0 1 0 0,-1 0 0 0 0,1-1-1 0 0,-1 1 1 0 0,1 0 0 0 0,0 0-1 0 0,0 0 1 0 0,0 0 0 0 0,0-1-1 0 0,0 1 1 0 0,0 2 0 0 0,4 47 7 0 0,-2-38-6 0 0,0 0 0 0 0,2 0 0 0 0,0 0 0 0 0,0 0 0 0 0,12 24 0 0 0,-12-30-1 0 0,1 0 0 0 0,-1 0 0 0 0,1 0 0 0 0,0-1 0 0 0,1 1 0 0 0,-1-1 0 0 0,1 0 0 0 0,1-1 0 0 0,-1 0 0 0 0,14 9 0 0 0,-18-13-1 0 0,1 0 0 0 0,-1 0 0 0 0,0 0 0 0 0,1 0 0 0 0,-1-1 0 0 0,1 1 0 0 0,-1-1 0 0 0,1 0 0 0 0,-1 0 0 0 0,1 1 0 0 0,-1-2 0 0 0,1 1 0 0 0,-1 0 0 0 0,1 0 0 0 0,-1-1 0 0 0,0 1 0 0 0,1-1 0 0 0,-1 0 0 0 0,1 0 0 0 0,-1 0 0 0 0,0 0 0 0 0,0 0 0 0 0,0 0 0 0 0,0-1 0 0 0,0 1 0 0 0,4-4 0 0 0,-2 1 0 0 0,1 0 0 0 0,-1 0 0 0 0,0-1 0 0 0,-1 0 0 0 0,1 1 0 0 0,-1-1 0 0 0,0 0 0 0 0,0-1 0 0 0,0 1 0 0 0,2-7 0 0 0,3-14 0 0 0,-3 10 2 0 0,0 0-1 0 0,1 0 0 0 0,1 0 0 0 0,0 1 0 0 0,13-20 1 0 0,-19 33-2 0 0,0 1 1 0 0,0-1 0 0 0,1 0-1 0 0,-1 1 1 0 0,0-1-1 0 0,0 1 1 0 0,1 0 0 0 0,-1-1-1 0 0,1 1 1 0 0,-1 0 0 0 0,1 0-1 0 0,0 0 1 0 0,-1 0-1 0 0,1 0 1 0 0,0 1 0 0 0,0-1-1 0 0,0 0 1 0 0,0 1 0 0 0,0-1-1 0 0,-1 1 1 0 0,1 0-1 0 0,0 0 1 0 0,0 0 0 0 0,0 0-1 0 0,0 0 1 0 0,0 0 0 0 0,0 0-1 0 0,0 0 1 0 0,0 1-1 0 0,0-1 1 0 0,0 1 0 0 0,-1-1-1 0 0,4 3 1 0 0,1 0 3 0 0,0 1-1 0 0,-1 0 1 0 0,0 0 0 0 0,1 0 0 0 0,-1 1-1 0 0,7 8 1 0 0,-11-12-3 0 0,8 11 10 0 0,0 0 1 0 0,0 0-1 0 0,-2 1 1 0 0,12 23-1 0 0,-11-20 29 0 0,-8-14 48 0 0,-4-33-25 0 0,4 24-55 0 0,0-1 0 0 0,0 1 0 0 0,1 0 0 0 0,0-1 0 0 0,1 1 0 0 0,-1 0 0 0 0,1 0 0 0 0,1 0 0 0 0,-1 0 0 0 0,5-8 0 0 0,-6 13-6 0 0,0 0-1 0 0,0 1 1 0 0,0-1-1 0 0,0 0 1 0 0,0 0 0 0 0,0 1-1 0 0,1-1 1 0 0,-1 0-1 0 0,1 1 1 0 0,-1 0-1 0 0,1-1 1 0 0,0 1-1 0 0,-1 0 1 0 0,1 0-1 0 0,0 0 1 0 0,0 0 0 0 0,0 0-1 0 0,0 0 1 0 0,0 0-1 0 0,0 1 1 0 0,0-1-1 0 0,0 1 1 0 0,0 0-1 0 0,0-1 1 0 0,0 1 0 0 0,0 0-1 0 0,0 0 1 0 0,0 0-1 0 0,1 0 1 0 0,-1 1-1 0 0,0-1 1 0 0,0 1-1 0 0,0-1 1 0 0,0 1 0 0 0,0 0-1 0 0,0-1 1 0 0,0 1-1 0 0,-1 0 1 0 0,4 3-1 0 0,7 3 0 0 0,-1 1 0 0 0,-1 1 1 0 0,1 0-1 0 0,-2 0 0 0 0,1 1 0 0 0,-1 1 0 0 0,-1-1 0 0 0,0 1 0 0 0,10 18 0 0 0,-17-27 7 0 0,0-1-7 0 0,-1-1-1 0 0,0 0 1 0 0,0 1 0 0 0,0-1-1 0 0,1 0 1 0 0,-1 0-1 0 0,0 0 1 0 0,1 1 0 0 0,-1-1-1 0 0,0 0 1 0 0,1 0 0 0 0,-1 0-1 0 0,0 0 1 0 0,1 1 0 0 0,-1-1-1 0 0,0 0 1 0 0,1 0 0 0 0,-1 0-1 0 0,0 0 1 0 0,1 0 0 0 0,-1 0-1 0 0,0 0 1 0 0,1 0 0 0 0,-1 0-1 0 0,0 0 1 0 0,1 0-1 0 0,-1 0 1 0 0,0 0 0 0 0,1-1-1 0 0,-1 1 1 0 0,0 0 0 0 0,1 0-1 0 0,-1 0 1 0 0,1-1 0 0 0,5-10 2 0 0,-1-1 1 0 0,0 0 0 0 0,-1 0-1 0 0,-1-1 1 0 0,0 1 0 0 0,0-1-1 0 0,1-20 1 0 0,-3 19 6 0 0,1 0 1 0 0,1 1-1 0 0,0-1 1 0 0,0 1-1 0 0,2 0 1 0 0,8-19-1 0 0,-10 28 0 0 0,5-5-1 0 0,-8 8-9 0 0,1 1 1 0 0,-1 0-1 0 0,1 0 1 0 0,-1 0-1 0 0,1-1 1 0 0,-1 1-1 0 0,1 0 1 0 0,-1 0-1 0 0,1 0 1 0 0,-1 0-1 0 0,1 0 1 0 0,-1 0-1 0 0,1 0 1 0 0,-1 0-1 0 0,1 0 1 0 0,-1 0-1 0 0,1 0 1 0 0,-1 0-1 0 0,1 0 1 0 0,-1 0-1 0 0,1 0 1 0 0,-1 0-1 0 0,1 1 1 0 0,3 1-1 0 0,0 0 0 0 0,0 0 1 0 0,-1 1-1 0 0,1 0 0 0 0,-1-1 0 0 0,0 1 1 0 0,0 0-1 0 0,0 1 0 0 0,0-1 0 0 0,0 0 1 0 0,-1 1-1 0 0,0 0 0 0 0,3 4 0 0 0,23 58 0 0 0,-16-34 0 0 0,-6-18 0 0 0,-1-2 0 0 0,0 1 0 0 0,2-1 0 0 0,-1 0 0 0 0,1-1 0 0 0,1 1 0 0 0,16 18 0 0 0,-12-19 0 0 0,-11-10 0 0 0,-1-1 0 0 0,1 1 0 0 0,-1-1 0 0 0,1 1 0 0 0,-1-1 0 0 0,1 0 0 0 0,0 1 0 0 0,-1-1 0 0 0,1 0 0 0 0,-1 1 0 0 0,1-1 0 0 0,0 0 0 0 0,0 0 0 0 0,-1 1 0 0 0,1-1 0 0 0,0 0 0 0 0,-1 0 0 0 0,1 0 0 0 0,0 0 0 0 0,0 0 0 0 0,-1 0 0 0 0,1 0 0 0 0,0 0 0 0 0,-1 0 0 0 0,1-1 0 0 0,0 1 0 0 0,0 0 0 0 0,-1 0 0 0 0,1-1 0 0 0,-1 1 0 0 0,1 0 0 0 0,0-1 0 0 0,-1 1 0 0 0,1 0 0 0 0,0-1 0 0 0,-1 1 0 0 0,1-1 0 0 0,-1 1 0 0 0,1-1 0 0 0,-1 1 0 0 0,0-1 0 0 0,1 0 0 0 0,-1 1 0 0 0,1-1 0 0 0,-1 0 0 0 0,0 1 0 0 0,0-1 0 0 0,1 0 0 0 0,-1 1 0 0 0,0-1 0 0 0,0 0 0 0 0,0 1 0 0 0,0-1 0 0 0,0-1 0 0 0,1 1 1 0 0,5-19 3 0 0,-2 0 1 0 0,0 0-1 0 0,2-23 1 0 0,2-16 0 0 0,-4 55-5 0 0,2 10 2 0 0,4 11 2 0 0,-10-16-4 0 0,8 15 1 0 0,-1-3-1 0 0,-1-1 0 0 0,1 0 0 0 0,1 0 0 0 0,1-1 1 0 0,-1 0-1 0 0,20 19 0 0 0,-26-29 0 0 0,-1 1 0 0 0,0-1 0 0 0,1 1 1 0 0,-1-1-1 0 0,1 0 0 0 0,-1 0 0 0 0,1 0 0 0 0,0 0 1 0 0,0 0-1 0 0,-1 0 0 0 0,1 0 0 0 0,0 0 1 0 0,0-1-1 0 0,3 2 0 0 0,-4-2 0 0 0,-1 0 1 0 0,1-1-1 0 0,0 1 0 0 0,-1 0 1 0 0,1 0-1 0 0,0 0 0 0 0,-1-1 0 0 0,1 1 1 0 0,-1 0-1 0 0,1 0 0 0 0,-1-1 1 0 0,1 1-1 0 0,0-1 0 0 0,-1 1 0 0 0,0 0 1 0 0,1-1-1 0 0,-1 1 0 0 0,1-1 1 0 0,-1 1-1 0 0,1-1 0 0 0,-1 1 0 0 0,0-1 1 0 0,1 0-1 0 0,-1 1 0 0 0,0-1 1 0 0,1-1-1 0 0,0-2 2 0 0,0-1 0 0 0,0 0 0 0 0,-1 0 0 0 0,1 1 0 0 0,-1-1 0 0 0,0-6 0 0 0,0 10-2 0 0,-1-9 4 0 0,0 0 0 0 0,-1 0 0 0 0,0 0-1 0 0,-1 1 1 0 0,0-1 0 0 0,0 1 0 0 0,-1-1 0 0 0,0 1 0 0 0,-7-10 0 0 0,10 17-3 0 0,-1 0 1 0 0,1 0 0 0 0,-1 0 0 0 0,1 0 0 0 0,-1 1 0 0 0,1-1 0 0 0,-1 0-1 0 0,0 1 1 0 0,0 0 0 0 0,0-1 0 0 0,0 1 0 0 0,0 0 0 0 0,0 0 0 0 0,0 0-1 0 0,0 0 1 0 0,-1 0 0 0 0,-3 0 0 0 0,3 2 3 0 0,-3 9-3 0 0,7 0-2 0 0,1-8 0 0 0,-1-1 0 0 0,1 0 0 0 0,-1 1 0 0 0,1-1-1 0 0,0 0 1 0 0,-1 0 0 0 0,1-1 0 0 0,0 1 0 0 0,0 0 0 0 0,0 0 0 0 0,-1-1 0 0 0,1 1 0 0 0,0-1 0 0 0,0 0 0 0 0,0 1 0 0 0,0-1 0 0 0,0 0 0 0 0,0 0 0 0 0,0 0 0 0 0,0-1 0 0 0,0 1 0 0 0,0 0 0 0 0,0-1 0 0 0,0 1 0 0 0,0-1 0 0 0,2-1 0 0 0,3 0 1 0 0,0-1-1 0 0,0 0 1 0 0,0 0-1 0 0,-1-1 1 0 0,10-6-1 0 0,11-15 12 0 0,-21 19-2 0 0,0 0 0 0 0,0 1 0 0 0,0 0-1 0 0,0 0 1 0 0,11-6 0 0 0,-15 10-7 0 0,1 0 0 0 0,-1 1 0 0 0,0-1 0 0 0,1 0 1 0 0,-1 1-1 0 0,1-1 0 0 0,-1 1 0 0 0,1 0 0 0 0,-1 0 0 0 0,1 0 0 0 0,-1 0 1 0 0,1 0-1 0 0,-1 0 0 0 0,1 1 0 0 0,-1-1 0 0 0,1 1 0 0 0,-1 0 0 0 0,0 0 0 0 0,1-1 1 0 0,-1 2-1 0 0,0-1 0 0 0,3 2 0 0 0,8 6 8 0 0,0 2 0 0 0,-1-1 0 0 0,0 2 1 0 0,0 0-1 0 0,-2 0 0 0 0,18 26 0 0 0,11 11 46 0 0,-37-47-48 0 0,7 4 22 0 0,-6-4-18 0 0,2-11-10 0 0,-1-4 28 0 0,0 0 0 0 0,-1 0 0 0 0,-1 0 0 0 0,0 0 0 0 0,-1-1 0 0 0,0-20 0 0 0,0 34-29 0 0,1 0-1 0 0,-1 0 1 0 0,1 0-1 0 0,-1 0 1 0 0,0 0 0 0 0,1 0-1 0 0,-1 0 1 0 0,0 1 0 0 0,1-1-1 0 0,-1 0 1 0 0,0 1-1 0 0,1-1 1 0 0,1 2 0 0 0,31 24 22 0 0,-25-18-20 0 0,-1-1 0 0 0,1-1-1 0 0,1 0 1 0 0,13 8 0 0 0,-20-13-3 0 0,0 0-1 0 0,-1 0 1 0 0,1 0 0 0 0,0 0-1 0 0,0-1 1 0 0,0 1 0 0 0,0-1-1 0 0,1 0 1 0 0,-1 0 0 0 0,0 0-1 0 0,0 0 1 0 0,0 0 0 0 0,0 0-1 0 0,0-1 1 0 0,0 0 0 0 0,0 0-1 0 0,0 0 1 0 0,0 0 0 0 0,-1 0-1 0 0,6-3 1 0 0,1-2 5 0 0,-1 0-1 0 0,0-1 1 0 0,0 0 0 0 0,0-1-1 0 0,-1 0 1 0 0,0 0-1 0 0,-1 0 1 0 0,1-1 0 0 0,-2 0-1 0 0,1 0 1 0 0,-1-1 0 0 0,-1 1-1 0 0,0-1 1 0 0,0 0 0 0 0,-1 0-1 0 0,3-18 1 0 0,-2 9 34 0 0,-1 17-1 0 0,-2 29 20 0 0,1 1-54 0 0,-1-19 11 0 0,1 0 1 0 0,1-1 0 0 0,-1 0 0 0 0,1 1 0 0 0,1-1 0 0 0,-1 0 0 0 0,1-1 0 0 0,1 1 0 0 0,-1-1 0 0 0,10 12 0 0 0,-10-15-119 0 0,0 0 1 0 0,0-1 0 0 0,0 1 0 0 0,0-1 0 0 0,1 1 0 0 0,-1-2 0 0 0,1 1-1 0 0,0 0 1 0 0,0-1 0 0 0,-1 0 0 0 0,2 0 0 0 0,-1 0 0 0 0,0-1 0 0 0,0 1-1 0 0,1-1 1 0 0,-1-1 0 0 0,10 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4:57:44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1 665 6632 0 0,'4'-2'6'0'0,"0"-1"1"0"0,0 0 0 0 0,0 0-1 0 0,0 0 1 0 0,-1 0 0 0 0,1-1-1 0 0,-1 1 1 0 0,0-1 0 0 0,0 0-1 0 0,0 0 1 0 0,0 0 0 0 0,-1-1-1 0 0,0 1 1 0 0,0 0 0 0 0,0-1-1 0 0,0 1 1 0 0,-1-1 0 0 0,2-6-1 0 0,16-47 176 0 0,-8 27 116 0 0,12-61 0 0 0,-10 29 92 0 0,-5 30-79 0 0,3-36-1 0 0,-10 59-221 0 0,-1 0-1 0 0,0 0 0 0 0,0 0 1 0 0,-1 0-1 0 0,0 0 0 0 0,-1 0 1 0 0,0 0-1 0 0,-4-11 0 0 0,6 21-70 0 0,0-1 0 0 0,-1 0 0 0 0,1 0 0 0 0,0 1 0 0 0,0-1 0 0 0,-1 0 0 0 0,1 1 0 0 0,-1-1 0 0 0,1 0 0 0 0,0 1 0 0 0,-1-1 0 0 0,1 1 0 0 0,-1-1 0 0 0,1 1 0 0 0,-1-1 0 0 0,0 1 0 0 0,1-1 0 0 0,-1 1 0 0 0,1-1 0 0 0,-1 1 0 0 0,0 0 0 0 0,1-1 0 0 0,-1 1 0 0 0,0 0 0 0 0,0 0 0 0 0,1-1 0 0 0,-1 1 0 0 0,0 0 0 0 0,-1 0 0 0 0,0 0-2 0 0,0 1-1 0 0,0-1 1 0 0,1 1 0 0 0,-1 0-1 0 0,0-1 1 0 0,0 1 0 0 0,1 0-1 0 0,-1 0 1 0 0,1 0 0 0 0,-1 0-1 0 0,-2 3 1 0 0,-5 4 7 0 0,1 1 0 0 0,-14 18 0 0 0,21-24-1 0 0,-4 4-3 0 0,-1 0 0 0 0,2 1 0 0 0,-1 0 1 0 0,1 0-1 0 0,0 0 0 0 0,1 0 0 0 0,0 1 0 0 0,1-1 0 0 0,-1 1 0 0 0,1 0 1 0 0,-1 16-1 0 0,3-18-8 0 0,1-1 0 0 0,-1 0 1 0 0,1 0-1 0 0,0 0 0 0 0,0 0 0 0 0,1 0 1 0 0,0 0-1 0 0,0 0 0 0 0,0-1 0 0 0,0 1 1 0 0,1-1-1 0 0,0 1 0 0 0,1-1 1 0 0,-1 0-1 0 0,1 0 0 0 0,0 0 0 0 0,0-1 1 0 0,6 6-1 0 0,14 10 36 0 0,0-1 0 0 0,2-2 0 0 0,51 28 0 0 0,-76-44-26 0 0,1 1-9 0 0,0 0-1 0 0,0-1 1 0 0,-1 1-1 0 0,1 0 1 0 0,-1 0-1 0 0,0 1 1 0 0,1-1-1 0 0,-1 0 1 0 0,1 4-1 0 0,-8-5-1 0 0,0 0 0 0 0,0 0 0 0 0,0 0 0 0 0,0-1 0 0 0,0 0 0 0 0,0 0 0 0 0,0 0 0 0 0,0-1 0 0 0,1 0 1 0 0,-1 0-1 0 0,-7-3 0 0 0,-11 0 22 0 0,22 3-5 0 0,-7-3 38 0 0,11 8-61 0 0,1 1-1 0 0,-1-1 0 0 0,1 0 0 0 0,0 0 1 0 0,0 0-1 0 0,1 0 0 0 0,-1 0 0 0 0,1-1 1 0 0,0 1-1 0 0,0-1 0 0 0,0 0 0 0 0,0 0 1 0 0,1-1-1 0 0,-1 1 0 0 0,1-1 0 0 0,-1 0 1 0 0,1 0-1 0 0,0 0 0 0 0,0-1 0 0 0,0 0 1 0 0,0 0-1 0 0,0 0 0 0 0,9 0 0 0 0,-8-1-2 0 0,1 0 0 0 0,-1 0 0 0 0,0 0 0 0 0,0-1 0 0 0,0 0 0 0 0,0-1 0 0 0,0 1 0 0 0,0-1-1 0 0,0 0 1 0 0,0 0 0 0 0,-1-1 0 0 0,1 0 0 0 0,-1 0 0 0 0,0 0 0 0 0,1-1 0 0 0,-1 1 0 0 0,-1-1 0 0 0,1 0-1 0 0,6-8 1 0 0,-1-3 2 0 0,-1 0-1 0 0,-1 0 1 0 0,0 0-1 0 0,-1-1 1 0 0,0 0-1 0 0,-2-1 1 0 0,0 0-1 0 0,0 1 1 0 0,-2-1-1 0 0,0-1 1 0 0,-1 1-1 0 0,-1 0 1 0 0,-2-34-1 0 0,-1 34 1 0 0,-2 0 1 0 0,0 0-1 0 0,-1 1 1 0 0,0-1-1 0 0,-2 1 1 0 0,0 1-1 0 0,0-1 1 0 0,-12-15-1 0 0,8 11 17 0 0,0-1 1 0 0,1 0-1 0 0,-10-33 0 0 0,20 54-16 0 0,0 0 0 0 0,0 0 0 0 0,0 0 0 0 0,0 0 0 0 0,0 0 0 0 0,0 0 0 0 0,0 0 0 0 0,0 0 0 0 0,0 0 0 0 0,0 1 0 0 0,0-1 0 0 0,0 0 0 0 0,0 0 0 0 0,0 0-1 0 0,-1 0 1 0 0,1 0 0 0 0,0 0 0 0 0,0 0 0 0 0,0 0 0 0 0,0 0 0 0 0,0 0 0 0 0,0 0 0 0 0,0 0 0 0 0,0 0 0 0 0,0 0 0 0 0,0 0 0 0 0,0 0 0 0 0,0 0 0 0 0,0 0 0 0 0,-1 0 0 0 0,1 0 0 0 0,0 0 0 0 0,0 17 40 0 0,1 26-4 0 0,13 30 49 0 0,2-1 1 0 0,41 110-1 0 0,-20-68 51 0 0,-35-104-94 0 0,0 0 0 0 0,-1 0 0 0 0,0 15 0 0 0,-1-23 10 0 0,-2-1-24 0 0,-1-1-27 0 0,1-1 0 0 0,-1 1 0 0 0,1-1 1 0 0,0 1-1 0 0,-1-1 0 0 0,1 0 0 0 0,0 0 0 0 0,0 0 1 0 0,-1 0-1 0 0,1 0 0 0 0,0-1 0 0 0,0 1 1 0 0,0-1-1 0 0,1 1 0 0 0,-1-1 0 0 0,0 0 1 0 0,0 0-1 0 0,1 0 0 0 0,-1 0 0 0 0,1 0 1 0 0,0 0-1 0 0,0 0 0 0 0,-1 0 0 0 0,0-4 0 0 0,0 2 6 0 0,-1 0-1 0 0,1-1 0 0 0,0 1 0 0 0,1-1 0 0 0,-1 0 0 0 0,1 1 0 0 0,0-1 0 0 0,0 0 0 0 0,0 0 0 0 0,1 0 0 0 0,0 0 0 0 0,0-7 0 0 0,2 6 1 0 0,0 0 0 0 0,1 1 0 0 0,0-1-1 0 0,0 1 1 0 0,0 0 0 0 0,0 0 0 0 0,1 0 0 0 0,0 0 0 0 0,0 1 0 0 0,0-1-1 0 0,8-5 1 0 0,3-2 8 0 0,0 0-1 0 0,24-12 0 0 0,-30 19-10 0 0,2 0-1 0 0,-1 0 0 0 0,0 1 1 0 0,1 0-1 0 0,0 1 0 0 0,0 0 1 0 0,0 1-1 0 0,0 0 0 0 0,15 0 1 0 0,-15 2 0 0 0,-8 0 1 0 0,-3 0-8 0 0,1 0-1 0 0,-1 0 1 0 0,1 1-1 0 0,-1-1 1 0 0,1 0 0 0 0,-1 1-1 0 0,1-1 1 0 0,-1 0 0 0 0,1 1-1 0 0,-1-1 1 0 0,0 1-1 0 0,1-1 1 0 0,-1 1 0 0 0,0-1-1 0 0,1 1 1 0 0,-1-1 0 0 0,0 1-1 0 0,0-1 1 0 0,1 1 0 0 0,-1-1-1 0 0,0 1 1 0 0,0 0-1 0 0,0-1 1 0 0,0 1 0 0 0,0-1-1 0 0,0 1 1 0 0,0-1 0 0 0,0 1-1 0 0,0 0 1 0 0,0-1-1 0 0,0 2 1 0 0,-2 23 1 0 0,1-21 0 0 0,1 4 2 0 0,0 1 0 0 0,0-1 0 0 0,1 0 0 0 0,0 1 0 0 0,0-1 0 0 0,1 0 0 0 0,0 0 0 0 0,1 0 0 0 0,-1 0 0 0 0,2-1 0 0 0,4 10 0 0 0,-7-16-3 0 0,0 0 0 0 0,-1 0 0 0 0,1 0 0 0 0,0 0 0 0 0,0 0 0 0 0,0 0 0 0 0,0-1 0 0 0,0 1 0 0 0,1-1 0 0 0,-1 1 0 0 0,0 0 0 0 0,0-1 0 0 0,0 0 0 0 0,1 1 0 0 0,-1-1 0 0 0,0 0 0 0 0,0 0 0 0 0,1 1 0 0 0,-1-1 0 0 0,0 0 0 0 0,0 0 0 0 0,1 0 0 0 0,-1-1 0 0 0,0 1 0 0 0,0 0 0 0 0,1 0 0 0 0,-1-1 0 0 0,0 1 0 0 0,0-1 0 0 0,0 1 0 0 0,1-1 0 0 0,-1 1 0 0 0,2-2 0 0 0,33-22 12 0 0,-29 17-8 0 0,1-1 1 0 0,-1 0 0 0 0,0 0 0 0 0,-1-1 0 0 0,0 0 0 0 0,0 0-1 0 0,-1 0 1 0 0,4-11 0 0 0,-7 16 0 0 0,0-1 1 0 0,0 1-1 0 0,-1-1 0 0 0,1 0 0 0 0,-1 0 0 0 0,0 1 1 0 0,-1-1-1 0 0,1 0 0 0 0,-1 0 0 0 0,0 0 1 0 0,0 0-1 0 0,0 0 0 0 0,-1 0 0 0 0,0 0 0 0 0,0 0 1 0 0,0 1-1 0 0,0-1 0 0 0,-5-8 0 0 0,6 11-3 0 0,-1 1 0 0 0,0 0 1 0 0,0-1-1 0 0,-1 1 0 0 0,1 0 0 0 0,0 0 0 0 0,0 0 0 0 0,-1 0 0 0 0,1 0 0 0 0,0 0 0 0 0,-1 0 0 0 0,1 0 0 0 0,-1 0 1 0 0,1 1-1 0 0,-1-1 0 0 0,1 0 0 0 0,-1 1 0 0 0,0 0 0 0 0,1-1 0 0 0,-1 1 0 0 0,0 0 0 0 0,1 0 0 0 0,-1 0 0 0 0,0 0 1 0 0,1 0-1 0 0,-1 0 0 0 0,0 0 0 0 0,1 1 0 0 0,-1-1 0 0 0,0 1 0 0 0,1-1 0 0 0,-1 1 0 0 0,-2 1 0 0 0,1-1 2 0 0,-1 1-1 0 0,1 0 0 0 0,-1 0 0 0 0,1 0 0 0 0,0 0 0 0 0,0 0 0 0 0,0 1 0 0 0,0-1 0 0 0,1 1 0 0 0,-1 0 1 0 0,1 0-1 0 0,-1 0 0 0 0,-1 3 0 0 0,2-2-3 0 0,1-1 1 0 0,0 0 0 0 0,0 1-1 0 0,0 0 1 0 0,0-1-1 0 0,1 1 1 0 0,-1-1-1 0 0,1 1 1 0 0,0 0-1 0 0,0-1 1 0 0,0 1 0 0 0,1-1-1 0 0,-1 1 1 0 0,1 0-1 0 0,0-1 1 0 0,0 1-1 0 0,2 5 1 0 0,-2-8-2 0 0,-1 1 1 0 0,0-1-1 0 0,1 0 1 0 0,-1 0-1 0 0,1 0 1 0 0,-1 0-1 0 0,1 0 1 0 0,-1 0-1 0 0,1 0 0 0 0,0 0 1 0 0,-1 0-1 0 0,1-1 1 0 0,0 1-1 0 0,0 0 1 0 0,0 0-1 0 0,0-1 1 0 0,0 1-1 0 0,0 0 1 0 0,0-1-1 0 0,0 1 1 0 0,0-1-1 0 0,0 1 0 0 0,0-1 1 0 0,0 0-1 0 0,2 1 1 0 0,0 0 0 0 0,0 0 0 0 0,-1-1-1 0 0,1 1 0 0 0,0 0 0 0 0,0-1 1 0 0,0 0-1 0 0,0 1 0 0 0,0-1 1 0 0,0-1-1 0 0,-1 1 0 0 0,1 0 0 0 0,0-1 1 0 0,0 1-1 0 0,0-1 0 0 0,0 0 1 0 0,-1 0-1 0 0,1 0 0 0 0,0 0 0 0 0,-1 0 1 0 0,6-4-1 0 0,2-1 1 0 0,0-1 0 0 0,-1-1 0 0 0,11-8 0 0 0,-10 6-1 0 0,15-20 0 0 0,-1-4 0 0 0,-13 23 0 0 0,-7 14 0 0 0,-2-1 0 0 0,5 9 0 0 0,0 0 0 0 0,0 0 0 0 0,-1 1 0 0 0,0 0 0 0 0,-1 1 0 0 0,-1-1 0 0 0,0 1 0 0 0,3 13 0 0 0,6 19 0 0 0,-2-16 0 0 0,40 133 0 0 0,-44-134 0 0 0,-1 0 0 0 0,-1 1 0 0 0,1 53 0 0 0,-6-80 0 0 0,0 0 1 0 0,0-1 0 0 0,0 1-1 0 0,0 0 1 0 0,0-1 0 0 0,0 1-1 0 0,0 0 1 0 0,0-1 0 0 0,-1 1-1 0 0,1 0 1 0 0,-1-1 0 0 0,1 1-1 0 0,-1-1 1 0 0,1 1 0 0 0,-1-1-1 0 0,0 1 1 0 0,0-1 0 0 0,0 1-1 0 0,0-1 1 0 0,-2 2 0 0 0,2-3-1 0 0,1 0 1 0 0,-1 0-1 0 0,0 0 1 0 0,0 0-1 0 0,0 0 1 0 0,0 0 0 0 0,0 0-1 0 0,1-1 1 0 0,-1 1-1 0 0,0 0 1 0 0,0 0 0 0 0,0-1-1 0 0,1 1 1 0 0,-1-1-1 0 0,0 1 1 0 0,1-1-1 0 0,-1 1 1 0 0,0-1 0 0 0,1 1-1 0 0,-1-1 1 0 0,0 0-1 0 0,1 1 1 0 0,-1-1 0 0 0,1 0-1 0 0,-1 1 1 0 0,1-1-1 0 0,0 0 1 0 0,-1 0-1 0 0,1 1 1 0 0,-1-3 0 0 0,-11-22 4 0 0,1 0 0 0 0,1-1 0 0 0,1 0 0 0 0,1 0 0 0 0,-6-43 0 0 0,6 14 17 0 0,-2-104-1 0 0,10 138-12 0 0,1 1 0 0 0,1-1 0 0 0,7-31 0 0 0,-8 47-7 0 0,0 0 0 0 0,1-1 0 0 0,-1 1-1 0 0,1 0 1 0 0,1 0 0 0 0,-1 0 0 0 0,1 0 0 0 0,0 0 0 0 0,0 0 0 0 0,0 1 0 0 0,0 0 0 0 0,1-1 0 0 0,0 1 0 0 0,0 0 0 0 0,0 1 0 0 0,0-1 0 0 0,9-4 0 0 0,-10 6-2 0 0,0 1 0 0 0,0 0 0 0 0,0 0 0 0 0,0 1 0 0 0,0-1 0 0 0,0 1 0 0 0,0-1 0 0 0,0 1 0 0 0,0 0 0 0 0,0 0 0 0 0,0 0 0 0 0,0 1 0 0 0,0-1 0 0 0,0 1 0 0 0,0-1 0 0 0,0 1 0 0 0,0 0 0 0 0,0 0 0 0 0,0 1 0 0 0,0-1 0 0 0,0 1 0 0 0,-1-1-1 0 0,1 1 1 0 0,-1 0 0 0 0,1 0 0 0 0,-1 0 0 0 0,0 0 0 0 0,1 0 0 0 0,-1 1 0 0 0,2 2 0 0 0,-2-2 1 0 0,0-1-1 0 0,0 1 0 0 0,-1-1 0 0 0,1 1 0 0 0,-1-1 0 0 0,0 1 0 0 0,0 0 0 0 0,0 0 0 0 0,0 0 0 0 0,0 0 0 0 0,0 0 0 0 0,-1 0 0 0 0,1 0 0 0 0,-1 0 0 0 0,0 0 0 0 0,0 0 0 0 0,0 0 0 0 0,0 0 0 0 0,-1 0 0 0 0,1 0 0 0 0,-1 0 0 0 0,0 0 1 0 0,0 0-1 0 0,0-1 0 0 0,0 1 0 0 0,0 0 0 0 0,-1 0 0 0 0,1-1 0 0 0,-1 1 0 0 0,0-1 0 0 0,-1 3 0 0 0,-3 3 3 0 0,-32 20 1 0 0,27-21-1696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4:57:47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32 374 7632 0 0,'0'0'802'0'0,"-2"4"-515"0"0,-9 13-8 0 0,8-13 141 0 0,3-4-394 0 0,-1 0 0 0 0,1 0 0 0 0,-1 0 0 0 0,0 0 0 0 0,1 0 0 0 0,-1 0 0 0 0,1 0 0 0 0,-1 0 0 0 0,1 1 0 0 0,-1-1 0 0 0,1 0 0 0 0,-1 0 0 0 0,1 0 0 0 0,-1 1 0 0 0,1-1 0 0 0,-1 0 0 0 0,1 0 0 0 0,-1 1 0 0 0,1-1 0 0 0,-1 0 0 0 0,1 1 0 0 0,-1-1 0 0 0,1 1 0 0 0,0-1 0 0 0,-1 1 0 0 0,1-1 0 0 0,0 0 0 0 0,-1 1 0 0 0,1-1 0 0 0,0 1 0 0 0,0-1 0 0 0,0 1-1 0 0,-1 0 1 0 0,1-1 0 0 0,0 1 0 0 0,0-1 0 0 0,0 1 0 0 0,0-1 0 0 0,0 1 0 0 0,0-1 0 0 0,0 1 0 0 0,0 0 0 0 0,0-1 0 0 0,0 1 0 0 0,0 0 0 0 0,11 29 54 0 0,-7-22 26 0 0,9 23 4 0 0,-2-1 7 0 0,1-1 0 0 0,2-1 0 0 0,1 0 0 0 0,32 45 0 0 0,-47-72-109 0 0,1 0 0 0 0,0 0 0 0 0,-1 0 0 0 0,1 0 0 0 0,0-1 0 0 0,0 1 0 0 0,-1 0 0 0 0,1 0 0 0 0,0-1 0 0 0,0 1 0 0 0,0 0 0 0 0,0-1 0 0 0,0 1 0 0 0,0-1 0 0 0,0 1 0 0 0,1-1 0 0 0,-1 0 0 0 0,0 1 0 0 0,0-1 0 0 0,0 0 0 0 0,0 0 0 0 0,2 0 0 0 0,-2 0-3 0 0,0 0 1 0 0,0-1-1 0 0,0 0 1 0 0,0 1-1 0 0,0-1 1 0 0,0 1 0 0 0,0-1-1 0 0,0 0 1 0 0,0 0-1 0 0,-1 1 1 0 0,1-1-1 0 0,0 0 1 0 0,0 0-1 0 0,-1 0 1 0 0,1 0 0 0 0,-1 0-1 0 0,1 0 1 0 0,0-2-1 0 0,2-6 17 0 0,0-1 0 0 0,0 0 0 0 0,2-19 0 0 0,-4 24-14 0 0,4-39 90 0 0,-2-76 1 0 0,-3 96-35 0 0,0 24-59 0 0,0-1-1 0 0,0 1 0 0 0,0 0 0 0 0,0 0 0 0 0,0-1 1 0 0,0 1-1 0 0,-1 0 0 0 0,1-1 0 0 0,0 1 1 0 0,0 0-1 0 0,0 0 0 0 0,0-1 0 0 0,1 1 1 0 0,-1 0-1 0 0,0-1 0 0 0,0 1 0 0 0,0 0 1 0 0,0 0-1 0 0,0-1 0 0 0,0 1 0 0 0,0 0 0 0 0,0 0 1 0 0,1-1-1 0 0,-1 1 0 0 0,0 0 0 0 0,0 0 1 0 0,0-1-1 0 0,0 1 0 0 0,1 0 0 0 0,-1 0 1 0 0,0 0-1 0 0,0-1 0 0 0,1 1 0 0 0,-1 0 1 0 0,0 0-1 0 0,1 0 0 0 0,7 8 57 0 0,12 28-48 0 0,-17-30 4 0 0,78 140 127 0 0,-80-145-141 0 0,0 0 0 0 0,-1 0 0 0 0,1 0-1 0 0,0 0 1 0 0,-1 0 0 0 0,1 0 0 0 0,0 0-1 0 0,0 0 1 0 0,0-1 0 0 0,0 1 0 0 0,0 0-1 0 0,-1-1 1 0 0,2 1 0 0 0,-1-1 0 0 0,0 1-1 0 0,0-1 1 0 0,0 1 0 0 0,0-1 0 0 0,0 0-1 0 0,0 1 1 0 0,0-1 0 0 0,0 0 0 0 0,1 0-1 0 0,1 0 1 0 0,-1 0 0 0 0,0-1 1 0 0,1 1-1 0 0,-1-1 0 0 0,0 0 0 0 0,0 0 0 0 0,1 0 1 0 0,-1 0-1 0 0,0 0 0 0 0,0 0 0 0 0,0-1 0 0 0,2-1 1 0 0,3-3 2 0 0,-1 0 1 0 0,0-1 0 0 0,0 1 0 0 0,0-1-1 0 0,5-10 1 0 0,-5 6 4 0 0,-1 0 0 0 0,0 0-1 0 0,-1-1 1 0 0,-1 0 0 0 0,1 0 0 0 0,1-18-1 0 0,-1 1 28 0 0,-1-46 0 0 0,-3 73-23 0 0,3-7 59 0 0,4 16-67 0 0,0 0 0 0 0,1 0-1 0 0,0-1 1 0 0,0 0 0 0 0,1 0-1 0 0,0-1 1 0 0,10 4 0 0 0,-16-7-5 0 0,0-1 0 0 0,0 0 0 0 0,0 0 1 0 0,0 0-1 0 0,0-1 0 0 0,0 1 0 0 0,0-1 0 0 0,0 0 1 0 0,0 0-1 0 0,1 0 0 0 0,-1 0 0 0 0,0 0 0 0 0,0-1 1 0 0,0 1-1 0 0,0-1 0 0 0,0 0 0 0 0,0 0 0 0 0,0 0 1 0 0,0 0-1 0 0,0-1 0 0 0,0 1 0 0 0,0-1 0 0 0,-1 0 1 0 0,1 0-1 0 0,-1 0 0 0 0,1 0 0 0 0,-1 0 0 0 0,3-3 1 0 0,-1-1 3 0 0,1-1 0 0 0,-1 1 0 0 0,0-1 0 0 0,0 0 0 0 0,-1 0 0 0 0,0-1 0 0 0,0 1 0 0 0,-1-1 0 0 0,0 1 0 0 0,0-1 1 0 0,-1 0-1 0 0,0 0 0 0 0,0 1 0 0 0,-1-1 0 0 0,-1-13 0 0 0,1 19 31 0 0,0 2-36 0 0,-1 0 0 0 0,0 0 0 0 0,1 1 0 0 0,-1-1 0 0 0,0 0 0 0 0,1 1 0 0 0,-1-1 0 0 0,0 0 0 0 0,1 1 0 0 0,-1-1 0 0 0,1 1 0 0 0,-1-1 0 0 0,1 1 0 0 0,-1 0 0 0 0,1-1 0 0 0,0 1 0 0 0,-1-1 0 0 0,1 1 0 0 0,-1 0 0 0 0,1-1 0 0 0,0 1 0 0 0,0 0 0 0 0,-1-1 0 0 0,1 1 0 0 0,0 1 0 0 0,-5 21 5 0 0,4-19-4 0 0,0 1-1 0 0,-4 19 6 0 0,0-1 1 0 0,2 1 0 0 0,1 1-1 0 0,0-1 1 0 0,2 0 0 0 0,1 0 0 0 0,5 33-1 0 0,-3-42 2 0 0,1-1-1 0 0,1 1 1 0 0,6 13-1 0 0,-10-23-4 0 0,1-2-1 0 0,0 1 1 0 0,1 0 0 0 0,-1 0 0 0 0,1-1-1 0 0,-1 1 1 0 0,1-1 0 0 0,0 1-1 0 0,0-1 1 0 0,1 0 0 0 0,-1-1-1 0 0,1 1 1 0 0,-1-1 0 0 0,7 4 0 0 0,-8-6-3 0 0,-1 1 0 0 0,1-1 0 0 0,0 0 1 0 0,-1 0-1 0 0,1 0 0 0 0,0 0 0 0 0,-1 0 1 0 0,1 0-1 0 0,0 0 0 0 0,-1-1 0 0 0,1 1 0 0 0,-1 0 1 0 0,1-1-1 0 0,0 0 0 0 0,-1 1 0 0 0,1-1 1 0 0,-1 0-1 0 0,0 0 0 0 0,1 1 0 0 0,-1-1 1 0 0,0-1-1 0 0,1 1 0 0 0,1-2 0 0 0,28-32 16 0 0,-23 22-11 0 0,0-1-1 0 0,-1 0 1 0 0,0 0-1 0 0,-1 0 1 0 0,-1-1-1 0 0,0 0 1 0 0,-2 0-1 0 0,5-23 1 0 0,-4 6 11 0 0,-1 0 0 0 0,-2 0 1 0 0,-3-39-1 0 0,1 61-10 0 0,0 1 0 0 0,-1-1 1 0 0,0 1-1 0 0,-5-13 0 0 0,7 21-6 0 0,-1 0 0 0 0,1 0 0 0 0,0 0 1 0 0,-1 1-1 0 0,1-1 0 0 0,-1 0 0 0 0,1 0 0 0 0,-1 1 0 0 0,0-1 1 0 0,1 0-1 0 0,-1 1 0 0 0,0-1 0 0 0,1 1 0 0 0,-1-1 0 0 0,0 1 1 0 0,0-1-1 0 0,0 1 0 0 0,1 0 0 0 0,-1-1 0 0 0,0 1 0 0 0,0 0 0 0 0,0 0 1 0 0,0-1-1 0 0,0 1 0 0 0,1 0 0 0 0,-1 0 0 0 0,0 0 0 0 0,0 0 1 0 0,0 0-1 0 0,0 0 0 0 0,0 0 0 0 0,0 1 0 0 0,0-1 0 0 0,1 0 1 0 0,-1 0-1 0 0,0 1 0 0 0,0-1 0 0 0,0 1 0 0 0,1-1 0 0 0,-1 0 1 0 0,0 1-1 0 0,0-1 0 0 0,1 1 0 0 0,-2 0 0 0 0,-1 1 2 0 0,1 0-1 0 0,-1 0 0 0 0,0 0 1 0 0,0 0-1 0 0,1 1 1 0 0,0-1-1 0 0,-1 1 0 0 0,1-1 1 0 0,0 1-1 0 0,-2 3 1 0 0,3 0-1 0 0,-1 1 0 0 0,1 0 0 0 0,0-1 0 0 0,0 1 0 0 0,1 0 0 0 0,0-1 0 0 0,0 1 0 0 0,1 0 0 0 0,0-1 1 0 0,0 1-1 0 0,0 0 0 0 0,1-1 0 0 0,0 1 0 0 0,0-1 0 0 0,1 0 0 0 0,0 0 0 0 0,0 0 0 0 0,0 0 0 0 0,8 9 1 0 0,-8-10-2 0 0,1 1 1 0 0,-1-2 0 0 0,1 1-1 0 0,0 0 1 0 0,1-1-1 0 0,-1 0 1 0 0,1 0 0 0 0,-1 0-1 0 0,1 0 1 0 0,1-1 0 0 0,-1 0-1 0 0,0 0 1 0 0,1 0 0 0 0,-1-1-1 0 0,1 0 1 0 0,0 0 0 0 0,0 0-1 0 0,0-1 1 0 0,0 1 0 0 0,0-2-1 0 0,0 1 1 0 0,7-1 0 0 0,-8-1-2 0 0,1 0 0 0 0,0-1 0 0 0,-1 0 0 0 0,1 0 0 0 0,-1-1 0 0 0,1 0 0 0 0,-1 0 0 0 0,0 0 0 0 0,0 0 0 0 0,-1-1 0 0 0,1 0 0 0 0,-1 0 0 0 0,0 0 0 0 0,1 0 0 0 0,-2-1 0 0 0,1 0 0 0 0,5-9 0 0 0,-3 4 0 0 0,0 0 0 0 0,-1 0 0 0 0,0-1 0 0 0,0 1 0 0 0,-1-1 0 0 0,-1 0 0 0 0,0-1 0 0 0,2-14 0 0 0,-3 13 2 0 0,0 0 1 0 0,-1 0-1 0 0,-1 0 1 0 0,0 0-1 0 0,0 0 1 0 0,-2 0-1 0 0,1 0 1 0 0,-2 0-1 0 0,-4-16 1 0 0,4 26 4 0 0,-7 2 1 0 0,8 3-8 0 0,0 0 0 0 0,0 0 0 0 0,0 0 1 0 0,0 0-1 0 0,1 0 0 0 0,-1 0 1 0 0,1 1-1 0 0,0-1 0 0 0,-1 0 0 0 0,1 1 1 0 0,0-1-1 0 0,0 1 0 0 0,1 0 1 0 0,-1-1-1 0 0,0 1 0 0 0,1 0 0 0 0,0-1 1 0 0,-1 1-1 0 0,1 0 0 0 0,1 4 1 0 0,-1 6-1 0 0,0 1 1 0 0,1-1-1 0 0,3 15 1 0 0,-3-22-2 0 0,1-1 1 0 0,-1 1 0 0 0,1-1-1 0 0,0 1 1 0 0,0-1 0 0 0,1 1-1 0 0,-1-1 1 0 0,1 0 0 0 0,1 0-1 0 0,-1-1 1 0 0,8 10 0 0 0,-9-12-1 0 0,0-1 1 0 0,1 1 0 0 0,-1-1 0 0 0,0 1 0 0 0,1-1 0 0 0,-1 0 0 0 0,1 1-1 0 0,-1-1 1 0 0,1-1 0 0 0,-1 1 0 0 0,1 0 0 0 0,0-1 0 0 0,-1 1 0 0 0,1-1-1 0 0,0 0 1 0 0,-1 0 0 0 0,1 0 0 0 0,0 0 0 0 0,0 0 0 0 0,-1 0 0 0 0,1-1-1 0 0,0 0 1 0 0,-1 1 0 0 0,1-1 0 0 0,0 0 0 0 0,-1 0 0 0 0,3-2 0 0 0,41-27 0 0 0,-32 21 0 0 0,-13 9 0 0 0,0-1 0 0 0,0 0 0 0 0,0 1 0 0 0,0 0 0 0 0,1-1 0 0 0,-1 1 0 0 0,0 0 0 0 0,0-1 0 0 0,0 1 0 0 0,1 0 0 0 0,-1 0 0 0 0,0 0 0 0 0,0 0 0 0 0,0 0 0 0 0,1 0 0 0 0,-1 0 0 0 0,0 1 0 0 0,0-1 0 0 0,0 0 0 0 0,1 1 0 0 0,-1-1 0 0 0,0 1 0 0 0,0-1 0 0 0,0 1 0 0 0,0 0 0 0 0,0-1 0 0 0,0 1 0 0 0,0 0 0 0 0,0 0 0 0 0,0-1 0 0 0,0 1 0 0 0,-1 0 0 0 0,1 0 0 0 0,0 0 0 0 0,0 0 0 0 0,-1 0 0 0 0,2 2 0 0 0,-1-1 0 0 0,31 44 0 0 0,-23-32 0 0 0,0 0 0 0 0,1-1 0 0 0,1 0 0 0 0,0-1 0 0 0,14 12 0 0 0,-22-21 0 0 0,1 0 0 0 0,0-1 0 0 0,0 0 0 0 0,0 1 0 0 0,0-1 0 0 0,0-1 0 0 0,0 1 0 0 0,0-1 0 0 0,1 1 0 0 0,-1-1 0 0 0,1 0 0 0 0,-1-1 0 0 0,1 1 0 0 0,-1-1 0 0 0,1 0 0 0 0,-1 0 0 0 0,1 0 0 0 0,-1-1 0 0 0,1 0 0 0 0,-1 0 0 0 0,1 0 0 0 0,-1 0 0 0 0,6-3 0 0 0,-3 2 0 0 0,-1-1 1 0 0,0-1 0 0 0,0 1-1 0 0,0-1 1 0 0,0 0 0 0 0,0 0-1 0 0,-1-1 1 0 0,1 1 0 0 0,-1-1 0 0 0,0-1-1 0 0,-1 1 1 0 0,1-1 0 0 0,-1 1-1 0 0,0-1 1 0 0,-1-1 0 0 0,0 1-1 0 0,0 0 1 0 0,0-1 0 0 0,0 1-1 0 0,-1-1 1 0 0,0 0 0 0 0,-1 0 0 0 0,1 0-1 0 0,-1-10 1 0 0,-1 17 0 0 0,0-1-1 0 0,0 0 1 0 0,0 0 0 0 0,0 0-1 0 0,0 0 1 0 0,0 1 0 0 0,0-1 0 0 0,0 0-1 0 0,0 0 1 0 0,-1 0 0 0 0,1 1-1 0 0,0-1 1 0 0,-1 0 0 0 0,1 0-1 0 0,-1 1 1 0 0,1-1 0 0 0,-1 0-1 0 0,1 1 1 0 0,-1-1 0 0 0,0 0 0 0 0,0 0-1 0 0,0 1 1 0 0,0 0-1 0 0,1-1 1 0 0,-1 1-1 0 0,0 0 1 0 0,0 0-1 0 0,1-1 1 0 0,-1 1 0 0 0,0 0-1 0 0,0 0 1 0 0,0 0-1 0 0,1 0 1 0 0,-1 0-1 0 0,0 0 1 0 0,0 0-1 0 0,0 1 1 0 0,1-1 0 0 0,-1 0-1 0 0,0 0 1 0 0,0 1-1 0 0,1-1 1 0 0,-1 0-1 0 0,0 1 1 0 0,1-1-1 0 0,-1 1 1 0 0,0-1 0 0 0,1 1-1 0 0,-1-1 1 0 0,1 1-1 0 0,-1-1 1 0 0,0 1-1 0 0,1-1 1 0 0,-1 1-1 0 0,0 1 1 0 0,1-1 1 0 0,-4 3-1 0 0,0 1 0 0 0,0-1 0 0 0,1 1 0 0 0,0 0 1 0 0,0 0-1 0 0,0 0 0 0 0,1 0 0 0 0,0 0 0 0 0,0 1 0 0 0,0-1 0 0 0,1 1 1 0 0,-1-1-1 0 0,1 1 0 0 0,1 0 0 0 0,-1 0 0 0 0,1 5 0 0 0,0 2 2 0 0,1-1 1 0 0,1 0-1 0 0,0 0 0 0 0,0 0 0 0 0,1 0 0 0 0,6 16 0 0 0,-3-15-1 0 0,6-2-2 0 0,-11-10 0 0 0,0 0 0 0 0,0-1 0 0 0,0 1 0 0 0,1-1 0 0 0,-1 1 0 0 0,0-1 0 0 0,0 0 0 0 0,1 1 0 0 0,-1-1 0 0 0,0 0 0 0 0,1 0 0 0 0,-1 0 0 0 0,0 0 0 0 0,0 0 0 0 0,1 0 0 0 0,-1 0 0 0 0,0-1 0 0 0,1 1 0 0 0,-1 0 0 0 0,0-1 0 0 0,0 1 0 0 0,1-1 0 0 0,-1 1 0 0 0,2-2 0 0 0,-1 0 0 0 0,1 0 1 0 0,-1-1-1 0 0,1 1 0 0 0,-1-1 0 0 0,0 1 0 0 0,0-1 0 0 0,0 0 1 0 0,0 1-1 0 0,2-6 0 0 0,1-3 1 0 0,0-1 0 0 0,-1 1 0 0 0,-1-1-1 0 0,3-15 1 0 0,-3 4 1 0 0,-2 0 1 0 0,0-1-1 0 0,-1 1 0 0 0,-2 0 0 0 0,0-1 0 0 0,-8-31 1 0 0,-44-132 31 0 0,43 161-27 0 0,11 25-7 0 0,0 1 0 0 0,0 0 0 0 0,0 0 0 0 0,0 0 1 0 0,0 0-1 0 0,0 0 0 0 0,0 0 0 0 0,0-1 0 0 0,0 1 0 0 0,0 0 1 0 0,0 0-1 0 0,0 0 0 0 0,0 0 0 0 0,0 0 0 0 0,0 0 0 0 0,-1 0 0 0 0,1 0 1 0 0,0-1-1 0 0,0 1 0 0 0,0 0 0 0 0,0 0 0 0 0,0 0 0 0 0,0 0 1 0 0,0 0-1 0 0,0 0 0 0 0,-1 0 0 0 0,1 0 0 0 0,0 0 0 0 0,0 0 0 0 0,0 0 1 0 0,0 0-1 0 0,0 0 0 0 0,0 0 0 0 0,-1 0 0 0 0,1 0 0 0 0,0 0 1 0 0,0 0-1 0 0,0 0 0 0 0,0 0 0 0 0,0 0 0 0 0,0 0 0 0 0,-1 0 0 0 0,1 0 1 0 0,0 0-1 0 0,0 0 0 0 0,0 0 0 0 0,0 0 0 0 0,0 0 0 0 0,0 0 0 0 0,0 0 1 0 0,-1 0-1 0 0,1 1 0 0 0,0-1 0 0 0,0 0 0 0 0,0 0 0 0 0,0 0 1 0 0,0 0-1 0 0,0 0 0 0 0,0 0 0 0 0,0 0 0 0 0,0 1 0 0 0,0-1 0 0 0,0 0 1 0 0,0 0-1 0 0,0 0 0 0 0,0 0 0 0 0,0 0 0 0 0,-1 0 0 0 0,1 1 1 0 0,-1 45 13 0 0,4 10-14 0 0,13 69 0 0 0,-13-109 0 0 0,1 0 0 0 0,0 0 0 0 0,1 0 0 0 0,1-1 0 0 0,0 0 0 0 0,1 0 0 0 0,1 0 0 0 0,0-1 0 0 0,12 16 0 0 0,-18-27 0 0 0,0-1 0 0 0,0 1 1 0 0,0-1-1 0 0,1 0 0 0 0,-1 0 1 0 0,1 1-1 0 0,-1-2 0 0 0,1 1 1 0 0,0 0-1 0 0,-1 0 0 0 0,1-1 1 0 0,0 0-1 0 0,0 1 0 0 0,0-1 1 0 0,0 0-1 0 0,1-1 1 0 0,-1 1-1 0 0,0 0 0 0 0,0-1 1 0 0,0 0-1 0 0,4 0 0 0 0,-2-1 1 0 0,0 0 0 0 0,0 0-1 0 0,-1-1 1 0 0,1 1 0 0 0,0-1-1 0 0,-1 0 1 0 0,1-1 0 0 0,-1 1-1 0 0,0-1 1 0 0,0 0 0 0 0,0 0 0 0 0,0 0-1 0 0,3-4 1 0 0,1 0 5 0 0,-1-1 1 0 0,0 0-1 0 0,0 0 1 0 0,-1 0-1 0 0,0-1 1 0 0,-1 0-1 0 0,0 0 1 0 0,0 0 0 0 0,-1-1-1 0 0,0 0 1 0 0,-1 1-1 0 0,0-1 1 0 0,0-1-1 0 0,-1 1 1 0 0,-1 0-1 0 0,1-16 1 0 0,-2 24 31 0 0,3 6-28 0 0,18 28-8 0 0,2-1 0 0 0,1 0 0 0 0,1-2 0 0 0,42 37 0 0 0,-35-34 5 0 0,-31-31-6 0 0,-1 0 0 0 0,1-1 0 0 0,-1 1-1 0 0,1 0 1 0 0,-1-1 0 0 0,1 1 0 0 0,-1 0 0 0 0,0 0 0 0 0,0-1 0 0 0,1 1 0 0 0,-1 0-1 0 0,0 0 1 0 0,0 0 0 0 0,0-1 0 0 0,0 1 0 0 0,0 0 0 0 0,0 0 0 0 0,0 0 0 0 0,0 0-1 0 0,0-1 1 0 0,0 1 0 0 0,0 0 0 0 0,-1 0 0 0 0,1 0 0 0 0,0-1 0 0 0,-1 1 0 0 0,1 0-1 0 0,0 0 1 0 0,-1-1 0 0 0,1 1 0 0 0,-1 0 0 0 0,1-1 0 0 0,-1 1 0 0 0,1 0 0 0 0,-1-1-1 0 0,0 1 1 0 0,1-1 0 0 0,-1 1 0 0 0,0-1 0 0 0,1 1 0 0 0,-2-1 0 0 0,-35 22 32 0 0,31-19-26 0 0,-112 55-1711 0 0,113-55-7238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2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69 255 5520 0 0,'0'0'1409'0'0,"1"5"-962"0"0,11 51-171 0 0,-2 0 0 0 0,-3 1 1 0 0,-2 0-1 0 0,-3 0 0 0 0,-2 0 1 0 0,-3-1-1 0 0,-2 1 0 0 0,-13 58 0 0 0,14-93-181 0 0,2-14 19 0 0,1 1-1 0 0,-1 0 1 0 0,-1 0-1 0 0,-4 12 1 0 0,6-19 17 0 0,-7-22 93 0 0,1 8-167 0 0,0-18 19 0 0,2-1 1 0 0,0 0-1 0 0,2 0 0 0 0,1 0 1 0 0,3-33-1 0 0,-1 7 7 0 0,1-19 26 0 0,4 1 0 0 0,2-1 1 0 0,4 1-1 0 0,29-103 0 0 0,-12 103-1 0 0,-16 47-35 0 0,-12 27-68 0 0,1 0 0 0 0,-1 0 0 0 0,0 0 0 0 0,1 0 0 0 0,-1 0 0 0 0,1 0 0 0 0,-1 0 0 0 0,1 1 0 0 0,0-1 0 0 0,-1 0 0 0 0,1 0 1 0 0,0 0-1 0 0,0 0 0 0 0,-1 1 0 0 0,1-1 0 0 0,0 0 0 0 0,0 1 0 0 0,0-1 0 0 0,0 1 0 0 0,1-1 0 0 0,-1 0-3 0 0,0 2 1 0 0,0-1 0 0 0,0 0-1 0 0,0 0 1 0 0,-1 0-1 0 0,1 0 1 0 0,0 0-1 0 0,0 1 1 0 0,0-1-1 0 0,-1 0 1 0 0,1 1-1 0 0,0-1 1 0 0,0 0-1 0 0,-1 1 1 0 0,1-1-1 0 0,0 1 1 0 0,-1-1 0 0 0,1 1-1 0 0,-1 0 1 0 0,2 0-1 0 0,1 4 5 0 0,1 0 1 0 0,-1-1-1 0 0,0 2 0 0 0,0-1 0 0 0,4 10 1 0 0,26 82 80 0 0,32 161 1 0 0,-53-205-64 0 0,8 34 43 0 0,20 107 206 0 0,-40-174-134 0 0,0-20-137 0 0,0 0-1 0 0,0 1 1 0 0,0-1 0 0 0,0 0 0 0 0,0 0 0 0 0,0 0 0 0 0,0 0 0 0 0,0 1 0 0 0,0-1 0 0 0,0 0 0 0 0,0 0-1 0 0,0 0 1 0 0,-1 0 0 0 0,1 1 0 0 0,0-1 0 0 0,0 0 0 0 0,0 0 0 0 0,0 0 0 0 0,0 0 0 0 0,-1 0 0 0 0,1 0-1 0 0,0 0 1 0 0,0 1 0 0 0,0-1 0 0 0,0 0 0 0 0,-1 0 0 0 0,1 0 0 0 0,0 0 0 0 0,0 0 0 0 0,0 0 0 0 0,0 0-1 0 0,-1 0 1 0 0,1 0 0 0 0,0 0 0 0 0,0 0 0 0 0,0 0 0 0 0,-1 0 0 0 0,1 0 0 0 0,0 0 0 0 0,0 0 0 0 0,0 0-1 0 0,0 0 1 0 0,-1 0 0 0 0,-24-24 118 0 0,22 20-125 0 0,-20-23 70 0 0,-33-53 0 0 0,3 3 19 0 0,41 59-59 0 0,8 12-13 0 0,1 0-1 0 0,-1 1 1 0 0,1 0-1 0 0,-2 0 1 0 0,1 0-1 0 0,0 0 1 0 0,-1 1-1 0 0,0 0 1 0 0,0 0-1 0 0,0 0 0 0 0,-7-3 1 0 0,10 6-8 0 0,0 1-1 0 0,0 0 1 0 0,0 0-1 0 0,0 1 1 0 0,0-1 0 0 0,0 0-1 0 0,0 1 1 0 0,0-1 0 0 0,0 1-1 0 0,1-1 1 0 0,-1 1 0 0 0,0 0-1 0 0,0 0 1 0 0,1 0 0 0 0,-1 0-1 0 0,0 0 1 0 0,1 0-1 0 0,-3 3 1 0 0,-27 26 33 0 0,30-29-35 0 0,-5 6 1 0 0,1 0-1 0 0,0 0 1 0 0,1 0-1 0 0,0 1 1 0 0,0-1 0 0 0,1 1-1 0 0,0 0 1 0 0,0 0-1 0 0,0 0 1 0 0,1 1-1 0 0,1-1 1 0 0,-1 1-1 0 0,2-1 1 0 0,-1 1 0 0 0,1-1-1 0 0,0 1 1 0 0,1-1-1 0 0,-1 1 1 0 0,2-1-1 0 0,4 17 1 0 0,-3-15-1 0 0,0 0 1 0 0,0 0-1 0 0,2 0 1 0 0,-1-1-1 0 0,1 0 1 0 0,0 0-1 0 0,1 0 1 0 0,0 0-1 0 0,0-1 0 0 0,1 0 1 0 0,0 0-1 0 0,1-1 1 0 0,0 0-1 0 0,0 0 1 0 0,0-1-1 0 0,18 11 1 0 0,-20-15-4 0 0,-1 1 1 0 0,1-1-1 0 0,0 0 1 0 0,0 0-1 0 0,0 0 1 0 0,0-1 0 0 0,0 0-1 0 0,0 0 1 0 0,0-1-1 0 0,0 0 1 0 0,0 0 0 0 0,1 0-1 0 0,-1-1 1 0 0,0 0-1 0 0,9-2 1 0 0,-6 0 1 0 0,-1 0 0 0 0,0-1 0 0 0,0 0 0 0 0,0 0 0 0 0,-1-1 0 0 0,0 0 0 0 0,0 0 0 0 0,0-1 0 0 0,12-12 1 0 0,-6 4 0 0 0,-2-1 0 0 0,1-1 1 0 0,-2 1-1 0 0,0-2 1 0 0,-1 1-1 0 0,-1-1 0 0 0,0-1 1 0 0,-1 0-1 0 0,6-27 1 0 0,-4 6 26 0 0,-9 37-18 0 0,-2-4 40 0 0,4 17-34 0 0,-3 2-10 0 0,1 0 0 0 0,0-1 0 0 0,1 1 1 0 0,0 0-1 0 0,5 18 0 0 0,-5-26-7 0 0,1 0 1 0 0,0 0-1 0 0,0-1 1 0 0,0 1-1 0 0,1 0 0 0 0,-1-1 1 0 0,1 1-1 0 0,0-1 1 0 0,0 0-1 0 0,1 0 1 0 0,-1 0-1 0 0,1 0 0 0 0,0-1 1 0 0,0 1-1 0 0,0-1 1 0 0,6 3-1 0 0,-8-5 1 0 0,0 0 0 0 0,1 0-1 0 0,-1 0 1 0 0,0 0 0 0 0,1 0 0 0 0,-1 0 0 0 0,1-1-1 0 0,-1 1 1 0 0,1-1 0 0 0,-1 0 0 0 0,1 0 0 0 0,-1 0 0 0 0,1 0-1 0 0,-1 0 1 0 0,1 0 0 0 0,-1-1 0 0 0,1 1 0 0 0,-1-1-1 0 0,1 0 1 0 0,-1 0 0 0 0,1 0 0 0 0,-1 0 0 0 0,0 0-1 0 0,0 0 1 0 0,4-3 0 0 0,-2 1 3 0 0,0 0 0 0 0,-1-1 0 0 0,1 1 0 0 0,-1-1 0 0 0,1 0-1 0 0,-1 0 1 0 0,0 0 0 0 0,-1-1 0 0 0,1 1 0 0 0,-1-1 0 0 0,0 1 0 0 0,2-6 0 0 0,-1 3 2 0 0,-1 0 1 0 0,0 0 0 0 0,-1-1 0 0 0,0 1 0 0 0,0 0 0 0 0,0-1 0 0 0,-1 1-1 0 0,0-1 1 0 0,-2-10 0 0 0,2 15 136 0 0,3 24-126 0 0,-1-14-16 0 0,1 0 1 0 0,-1-1-1 0 0,1 1 1 0 0,0-1-1 0 0,0 0 1 0 0,1 0-1 0 0,0 0 1 0 0,0 0-1 0 0,0-1 1 0 0,1 0-1 0 0,-1 0 1 0 0,1 0-1 0 0,1 0 1 0 0,7 5 0 0 0,-11-9-2 0 0,0 1 0 0 0,0-1 0 0 0,1 1 0 0 0,-1-1 0 0 0,1 0 0 0 0,-1 0 0 0 0,1 0 0 0 0,0 0 0 0 0,-1-1 0 0 0,1 1 0 0 0,0-1 0 0 0,-1 1 1 0 0,1-1-1 0 0,0 0 0 0 0,0 0 0 0 0,-1 0 0 0 0,1 0 0 0 0,0-1 0 0 0,0 1 0 0 0,-1-1 0 0 0,1 0 0 0 0,0 1 0 0 0,-1-1 0 0 0,1 0 0 0 0,-1-1 1 0 0,1 1-1 0 0,-1 0 0 0 0,0-1 0 0 0,1 1 0 0 0,-1-1 0 0 0,0 0 0 0 0,0 0 0 0 0,0 0 0 0 0,0 0 0 0 0,-1 0 0 0 0,1 0 0 0 0,0 0 0 0 0,0-3 1 0 0,3-4 6 0 0,-1 1 0 0 0,0-1 0 0 0,-1 0 0 0 0,0 0 0 0 0,0 0 0 0 0,-1 0 0 0 0,0-1 0 0 0,-1 1 0 0 0,0-1 0 0 0,0 1 0 0 0,-2-16 0 0 0,2 24-6 0 0,-1 0 0 0 0,0 0 1 0 0,0 0-1 0 0,0 0 1 0 0,0 0-1 0 0,0 0 1 0 0,0 0-1 0 0,0 0 1 0 0,-1 0-1 0 0,1 0 1 0 0,0 0-1 0 0,0 0 1 0 0,-1 1-1 0 0,1-1 1 0 0,-1 0-1 0 0,1 0 0 0 0,0 0 1 0 0,-1 0-1 0 0,0 1 1 0 0,1-1-1 0 0,-1 0 1 0 0,1 0-1 0 0,-1 1 1 0 0,0-1-1 0 0,0 0 1 0 0,0 0-1 0 0,0 1 0 0 0,-1 0 0 0 0,1 0-1 0 0,0 0 1 0 0,0 0 0 0 0,-1 0 0 0 0,1 0 0 0 0,0 0-1 0 0,0 0 1 0 0,0 1 0 0 0,-1-1 0 0 0,1 0-1 0 0,0 1 1 0 0,0-1 0 0 0,0 1 0 0 0,0-1-1 0 0,0 1 1 0 0,-1 0 0 0 0,-4 3 1 0 0,1 0 0 0 0,0 0 0 0 0,0 0 0 0 0,0 1-1 0 0,1-1 1 0 0,-5 7 0 0 0,5-5-2 0 0,0 1 0 0 0,1-1 0 0 0,0 1-1 0 0,0 0 1 0 0,1 0 0 0 0,0 0 0 0 0,0 0 0 0 0,1 0-1 0 0,0 0 1 0 0,0 1 0 0 0,0 10 0 0 0,1-15-1 0 0,0-1 0 0 0,0 1 1 0 0,0 0-1 0 0,1-1 0 0 0,-1 1 0 0 0,1-1 0 0 0,-1 1 1 0 0,1 0-1 0 0,0-1 0 0 0,0 0 0 0 0,0 1 1 0 0,1-1-1 0 0,-1 0 0 0 0,0 1 0 0 0,1-1 0 0 0,-1 0 1 0 0,1 0-1 0 0,0 0 0 0 0,0 0 0 0 0,0 0 0 0 0,0-1 1 0 0,0 1-1 0 0,0-1 0 0 0,0 1 0 0 0,1-1 1 0 0,-1 0-1 0 0,1 0 0 0 0,-1 0 0 0 0,0 0 0 0 0,1 0 1 0 0,0 0-1 0 0,-1-1 0 0 0,1 1 0 0 0,3-1 1 0 0,-3 0-1 0 0,1 0 0 0 0,-1 0 1 0 0,1-1-1 0 0,0 1 0 0 0,-1-1 1 0 0,1 0-1 0 0,-1 0 0 0 0,1 0 1 0 0,-1-1-1 0 0,1 1 0 0 0,-1-1 1 0 0,0 0-1 0 0,0 0 0 0 0,0 0 1 0 0,0 0-1 0 0,0 0 0 0 0,0-1 1 0 0,-1 1-1 0 0,1-1 0 0 0,-1 0 1 0 0,0 0-1 0 0,4-5 0 0 0,1-3 2 0 0,-1 1-1 0 0,0-1 1 0 0,-1-1 0 0 0,0 1-1 0 0,4-18 1 0 0,-2 1 1 0 0,-2 0 0 0 0,-1 0 0 0 0,-1-1 0 0 0,-1 0 1 0 0,-3-33-1 0 0,-20-145 64 0 0,13 146-4 0 0,6 49-36 0 0,1 16-11 0 0,1 23-9 0 0,3 10-7 0 0,1-1 0 0 0,2 0 0 0 0,2 0 0 0 0,1-1 1 0 0,2 0-1 0 0,1 0 0 0 0,2-1 0 0 0,1-1 0 0 0,2 0 1 0 0,1-1-1 0 0,1-1 0 0 0,31 36 0 0 0,-49-65 3 0 0,1 1 0 0 0,0-1 0 0 0,0 0 0 0 0,0 0 1 0 0,0 0-1 0 0,0 0 0 0 0,0-1 0 0 0,1 1 0 0 0,-1 0 0 0 0,1-1 0 0 0,-1 0 0 0 0,4 2 0 0 0,-5-3-2 0 0,0 0 1 0 0,0 0-1 0 0,0 0 0 0 0,0 1 0 0 0,0-1 1 0 0,0-1-1 0 0,0 1 0 0 0,-1 0 0 0 0,1 0 1 0 0,0 0-1 0 0,0 0 0 0 0,0-1 0 0 0,0 1 1 0 0,0 0-1 0 0,0-1 0 0 0,-1 1 0 0 0,1-1 1 0 0,0 1-1 0 0,0-1 0 0 0,0 1 0 0 0,-1-1 1 0 0,1 0-1 0 0,0 1 0 0 0,0-2 0 0 0,3-4 15 0 0,-1 0-1 0 0,0 0 0 0 0,0 0 0 0 0,0 0 0 0 0,-1-1 1 0 0,0 1-1 0 0,2-10 0 0 0,2-4 87 0 0,-6 19-98 0 0,0 1 0 0 0,0-1 0 0 0,0 0 0 0 0,0 1-1 0 0,0-1 1 0 0,1 0 0 0 0,-1 1 0 0 0,0-1 0 0 0,0 0 0 0 0,1 1 0 0 0,-1-1 0 0 0,0 0 0 0 0,1 1 0 0 0,-1-1 0 0 0,1 1 0 0 0,-1-1-1 0 0,1 1 1 0 0,-1-1 0 0 0,1 1 0 0 0,-1-1 0 0 0,1 1 0 0 0,-1-1 0 0 0,1 1 0 0 0,0 0 0 0 0,-1-1 0 0 0,1 1 0 0 0,0 0-1 0 0,-1 0 1 0 0,1-1 0 0 0,0 1 0 0 0,-1 0 0 0 0,1 0 0 0 0,0 0 0 0 0,-1 0 0 0 0,1 0 0 0 0,0 0 0 0 0,0 0 0 0 0,-1 0 0 0 0,1 0-1 0 0,0 0 1 0 0,1 1 0 0 0,1 1 4 0 0,1 1 0 0 0,-1-1 0 0 0,0 1 0 0 0,0 0 0 0 0,0 0 0 0 0,4 5 0 0 0,5 5 9 0 0,55 64-1830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2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9944 0 0,'0'0'144'0'0,"-10"12"408"0"0,17-2-536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3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25 133 7632 0 0,'0'0'1128'0'0,"2"5"-888"0"0,16 42-45 0 0,-3 0 1 0 0,-2 0 0 0 0,-2 2 0 0 0,8 72-1 0 0,-8-30 351 0 0,1 97 0 0 0,-12-172-533 0 0,-1 1 680 0 0,-15-40-251 0 0,-4-21-351 0 0,2-1 0 0 0,2 0 0 0 0,2-2 0 0 0,2 0 0 0 0,3 0 0 0 0,1-1 0 0 0,-2-51 0 0 0,9 79-57 0 0,0 0-1 0 0,2 1 0 0 0,0-1 1 0 0,1 0-1 0 0,1 1 0 0 0,1-1 0 0 0,11-33 1 0 0,-12 45-24 0 0,0 0 1 0 0,1 1-1 0 0,0 0 1 0 0,0-1-1 0 0,1 1 1 0 0,0 1 0 0 0,0-1-1 0 0,0 1 1 0 0,1-1-1 0 0,0 2 1 0 0,0-1-1 0 0,0 1 1 0 0,1 0-1 0 0,0 0 1 0 0,0 0 0 0 0,0 1-1 0 0,1 1 1 0 0,-1-1-1 0 0,1 1 1 0 0,12-3-1 0 0,-16 5-6 0 0,1 0 1 0 0,-1 1-1 0 0,0 0 0 0 0,0 0 0 0 0,0 0 1 0 0,0 0-1 0 0,0 1 0 0 0,0 0 0 0 0,0-1 0 0 0,0 1 1 0 0,0 1-1 0 0,0-1 0 0 0,0 1 0 0 0,0-1 1 0 0,0 1-1 0 0,-1 0 0 0 0,1 1 0 0 0,-1-1 0 0 0,0 1 1 0 0,1-1-1 0 0,-1 1 0 0 0,0 0 0 0 0,-1 0 0 0 0,1 0 1 0 0,0 1-1 0 0,-1-1 0 0 0,2 4 0 0 0,3 4 0 0 0,-1-1 0 0 0,0 1 0 0 0,-1 0 0 0 0,0 0 0 0 0,-1 0 0 0 0,0 1 0 0 0,4 23 0 0 0,-7-18 2 0 0,0 0 0 0 0,-1 0 0 0 0,-1-1 0 0 0,0 1 0 0 0,-1 0 0 0 0,-1-1 0 0 0,-1 1 0 0 0,0-1 0 0 0,-1 0 0 0 0,-1-1 0 0 0,0 1 0 0 0,-1-1 0 0 0,-1 0 0 0 0,-1 0 0 0 0,-10 14 0 0 0,6-17 28 0 0,13-12-32 0 0,-1 0 0 0 0,1 0 0 0 0,0 0 0 0 0,-1-1 0 0 0,1 1 0 0 0,-1 0 0 0 0,1 0 0 0 0,0 0 0 0 0,-1 0-1 0 0,1 0 1 0 0,0 0 0 0 0,-1-1 0 0 0,1 1 0 0 0,0 0 0 0 0,-1 0 0 0 0,1-1 0 0 0,0 1 0 0 0,0 0 0 0 0,-1 0-1 0 0,1-1 1 0 0,0 1 0 0 0,0 0 0 0 0,0-1 0 0 0,-1 1 0 0 0,1 0 0 0 0,0-1 0 0 0,0 0 0 0 0,0 1-1 0 0,1-1 1 0 0,-1 0 0 0 0,1 0 0 0 0,0 0 0 0 0,-1 1 0 0 0,1-1 0 0 0,0 0-1 0 0,0 1 1 0 0,0-1 0 0 0,-1 0 0 0 0,1 1 0 0 0,0-1 0 0 0,0 1-1 0 0,0-1 1 0 0,0 1 0 0 0,2-1 0 0 0,-3 1-1 0 0,4-2 1 0 0,0 1-1 0 0,1-1 1 0 0,-1 1 0 0 0,1 0 0 0 0,0 0 0 0 0,-1 0 0 0 0,1 1 0 0 0,0-1 0 0 0,-1 1 0 0 0,1 0 0 0 0,0 0 0 0 0,-1 1 0 0 0,1 0 0 0 0,0 0 0 0 0,-1 0 0 0 0,1 0 0 0 0,-1 1 0 0 0,8 3-1 0 0,-6-2 2 0 0,-1 1-1 0 0,0 0 0 0 0,0 0 0 0 0,0 1 0 0 0,0-1 0 0 0,-1 1 0 0 0,1 0 0 0 0,-1 0 0 0 0,-1 0 0 0 0,1 1 0 0 0,-1 0 1 0 0,4 7-1 0 0,-2-1 1 0 0,0 0 0 0 0,-1 0 1 0 0,0 0-1 0 0,-1 1 1 0 0,-1 0-1 0 0,0-1 1 0 0,0 1-1 0 0,-2 0 0 0 0,1 0 1 0 0,-2 0-1 0 0,1-1 1 0 0,-2 1-1 0 0,-3 17 1 0 0,3-25-1 0 0,0 1 1 0 0,0-1 0 0 0,0 1 0 0 0,-1-1-1 0 0,1 0 1 0 0,-1 0 0 0 0,-1 0 0 0 0,1-1-1 0 0,-1 1 1 0 0,1-1 0 0 0,-1 1 0 0 0,-1-1-1 0 0,1-1 1 0 0,-1 1 0 0 0,1-1 0 0 0,-1 1 0 0 0,0-1-1 0 0,0 0 1 0 0,0-1 0 0 0,-1 0 0 0 0,1 1-1 0 0,-1-2 1 0 0,1 1 0 0 0,-1-1 0 0 0,1 1-1 0 0,-1-2 1 0 0,0 1 0 0 0,0 0 0 0 0,0-1-1 0 0,1 0 1 0 0,-1-1 0 0 0,0 1 0 0 0,0-1 0 0 0,1 0-1 0 0,-1-1 1 0 0,0 1 0 0 0,1-1 0 0 0,0 0-1 0 0,-1-1 1 0 0,1 1 0 0 0,0-1 0 0 0,0 0-1 0 0,0 0 1 0 0,-6-6 0 0 0,9 7-97 0 0,-1 0 1 0 0,1 0-1 0 0,0 0 0 0 0,0 0 1 0 0,0 0-1 0 0,0 0 0 0 0,0-1 1 0 0,0 1-1 0 0,1-1 0 0 0,-1 1 1 0 0,1-1-1 0 0,0 1 0 0 0,0-1 1 0 0,0 0-1 0 0,0 0 0 0 0,0 0 1 0 0,0-3-1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3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15 9144 0 0,'0'0'81'0'0,"-2"4"15"0"0,0 2-36 0 0,0 0 0 0 0,0 0 0 0 0,1 0 1 0 0,0 0-1 0 0,0 0 0 0 0,0 1 0 0 0,1 10 0 0 0,3 55 358 0 0,0-41-354 0 0,-3-20-24 0 0,13 149 347 0 0,-9-130-113 0 0,1-1 0 0 0,2 1-1 0 0,13 36 1 0 0,-19-64-96 0 0,6-15 160 0 0,-5-6-267 0 0,-2 1-1 0 0,1-1 0 0 0,-2 1 0 0 0,-1-1 0 0 0,0 1 1 0 0,-9-34-1 0 0,3 10 14 0 0,-9-42 73 0 0,-7-53 208 0 0,23 136-352 0 0,1 0 1 0 0,0 0 0 0 0,-1 0 0 0 0,1 0-1 0 0,0 0 1 0 0,0-1 0 0 0,0 1 0 0 0,0 0-1 0 0,0 0 1 0 0,0 0 0 0 0,0 0-1 0 0,1 0 1 0 0,-1 0 0 0 0,0-1 0 0 0,0 1-1 0 0,1 0 1 0 0,-1 0 0 0 0,1 0 0 0 0,-1 0-1 0 0,1 0 1 0 0,0 0 0 0 0,1-1 0 0 0,-2 2-9 0 0,1 0 0 0 0,0 0 1 0 0,0 0-1 0 0,0 0 0 0 0,0 0 1 0 0,0 0-1 0 0,0 1 1 0 0,0-1-1 0 0,0 0 0 0 0,0 1 1 0 0,-1-1-1 0 0,1 0 0 0 0,0 1 1 0 0,0-1-1 0 0,0 1 0 0 0,-1 0 1 0 0,1-1-1 0 0,0 1 0 0 0,-1 0 1 0 0,2 1-1 0 0,40 49 13 0 0,-38-46 2 0 0,118 148 28 0 0,-119-150-47 0 0,9 6 6 0 0,0-9-3 0 0,-10-3-2 0 0,1 1-1 0 0,-1-1 0 0 0,0 0 1 0 0,0 1-1 0 0,0-1 1 0 0,0 0-1 0 0,0-1 0 0 0,0 1 1 0 0,-1 0-1 0 0,0 0 1 0 0,0-1-1 0 0,0 1 0 0 0,0 0 1 0 0,0-1-1 0 0,-1 1 1 0 0,1-6-1 0 0,0-7 4 0 0,0 1 0 0 0,-2-24 0 0 0,-2 11 6 0 0,1 17 4 0 0,1-1 1 0 0,0 1-1 0 0,0 0 0 0 0,2-1 1 0 0,-1 1-1 0 0,1 0 0 0 0,1 0 1 0 0,3-15-1 0 0,-4 24 5 0 0,0 4 6 0 0,20 33-10 0 0,-1 1 1 0 0,-2 1 0 0 0,-2 1-1 0 0,-2 0 1 0 0,19 78 0 0 0,-12-46 15 0 0,-10-38 24 0 0,7 44 1 0 0,-18-76-55 0 0,0 0-1 0 0,0 0 1 0 0,0 1 0 0 0,0-1 0 0 0,1 0-1 0 0,-1 0 1 0 0,0 1 0 0 0,0-1 0 0 0,0 0-1 0 0,0 0 1 0 0,0 1 0 0 0,0-1 0 0 0,1 0-1 0 0,-1 0 1 0 0,0 0 0 0 0,0 1 0 0 0,0-1-1 0 0,0 0 1 0 0,1 0 0 0 0,-1 0-1 0 0,0 0 1 0 0,0 1 0 0 0,1-1 0 0 0,-1 0-1 0 0,0 0 1 0 0,0 0 0 0 0,1 0 0 0 0,-1 0-1 0 0,0 0 1 0 0,0 0 0 0 0,1 0 0 0 0,-1 0-1 0 0,0 0 1 0 0,0 0 0 0 0,1 0 0 0 0,-1 0-1 0 0,0 0 1 0 0,0 0 0 0 0,1 0 0 0 0,-1 0-1 0 0,0 0 1 0 0,0 0 0 0 0,1 0 0 0 0,-1 0-1 0 0,0 0 1 0 0,0 0 0 0 0,1-1 0 0 0,-1 1-1 0 0,0 0 1 0 0,11-7-1028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4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0 219 8032 0 0,'0'0'5'0'0,"6"0"-14"0"0,14 0 21 0 0,-11 3 10 0 0,3 13 47 0 0,0 1 0 0 0,-2 0-1 0 0,1 1 1 0 0,-2 0-1 0 0,9 24 1 0 0,29 103 681 0 0,-40-122-432 0 0,19 39 0 0 0,-17-42 9 0 0,0 1-1 0 0,6 23 1 0 0,-9-34 83 0 0,0-13-148 0 0,-5 1-238 0 0,0 0-1 0 0,0 1 1 0 0,0-1 0 0 0,-1 0 0 0 0,1 0-1 0 0,0 0 1 0 0,-1 0 0 0 0,1 0 0 0 0,-1 0-1 0 0,0-2 1 0 0,-6-147 455 0 0,-1 19 297 0 0,21 155-602 0 0,-7-13-144 0 0,82 115 130 0 0,-51-73-99 0 0,-36-48-53 0 0,1-1 1 0 0,0 1-1 0 0,-1-1 1 0 0,1 0-1 0 0,0 0 1 0 0,1 0-1 0 0,-1 0 0 0 0,0-1 1 0 0,1 1-1 0 0,0-1 1 0 0,-1 0-1 0 0,1 0 1 0 0,0 0-1 0 0,0 0 1 0 0,6 1-1 0 0,-8-3-2 0 0,-1 0-1 0 0,1 0 1 0 0,0 0 0 0 0,0 0 0 0 0,-1 0-1 0 0,1 0 1 0 0,0-1 0 0 0,-1 1-1 0 0,1 0 1 0 0,0-1 0 0 0,-1 0-1 0 0,1 1 1 0 0,0-1 0 0 0,-1 0 0 0 0,1 0-1 0 0,1-1 1 0 0,-1 0 2 0 0,1 0-1 0 0,-1 0 1 0 0,0-1 0 0 0,0 1-1 0 0,0-1 1 0 0,0 0-1 0 0,0 0 1 0 0,0 1 0 0 0,-1-1-1 0 0,3-6 1 0 0,1-5 19 0 0,-1 0 0 0 0,0-1 1 0 0,-1 1-1 0 0,-1-1 0 0 0,0 0 0 0 0,-1-25 1 0 0,-10-95 148 0 0,4 84-103 0 0,-20-213 484 0 0,36 378-1930 0 0,-10-104-8196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5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 8432 0 0,'0'0'8'0'0,"-19"28"80"0"0,7-20 24 0 0,2-3-72 0 0,-13 1-40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7.8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202 107 5520 0 0,'0'0'329'0'0,"-5"7"-122"0"0,1 1-111 0 0,0 1 0 0 0,1 0 0 0 0,-1 0 0 0 0,2 0 0 0 0,-1 1 0 0 0,1-1 0 0 0,1 0 0 0 0,0 1 0 0 0,0 15 0 0 0,4 43 373 0 0,18 99 1 0 0,1 1-25 0 0,-21-150-394 0 0,6 62 351 0 0,-4-1-1 0 0,-8 101 1 0 0,5-180-381 0 0,0 1 1 0 0,0 0-1 0 0,1 0 1 0 0,-1 0-1 0 0,0 0 1 0 0,-1 0-1 0 0,1 0 1 0 0,0 0-1 0 0,0-1 1 0 0,0 1-1 0 0,0 0 1 0 0,-1 0-1 0 0,1 0 1 0 0,0 0-1 0 0,-1 0 1 0 0,1-1-1 0 0,-1 1 1 0 0,1 0-1 0 0,-1 0 1 0 0,1-1-1 0 0,-1 1 1 0 0,1 0-1 0 0,-1-1 1 0 0,0 1-1 0 0,1-1 1 0 0,-3 2-1 0 0,2-3-3 0 0,0 0-1 0 0,-1 1 0 0 0,1-1 0 0 0,-1 0 0 0 0,1 0 0 0 0,0 0 0 0 0,0 0 0 0 0,0 0 0 0 0,0 0 0 0 0,0-1 0 0 0,0 1 0 0 0,0 0 0 0 0,0-1 0 0 0,0 1 0 0 0,-1-2 0 0 0,-17-27 94 0 0,2-1-1 0 0,1-1 1 0 0,1-1-1 0 0,-15-48 1 0 0,-28-143 309 0 0,22 8-62 0 0,34 194-312 0 0,1 0 0 0 0,1 0 0 0 0,1 0 0 0 0,0 0 0 0 0,2 0 0 0 0,1 1 0 0 0,11-40 0 0 0,-11 53-32 0 0,-1 0 0 0 0,1 1 0 0 0,0-1 0 0 0,1 1 0 0 0,0 0 0 0 0,0 0 0 0 0,0 0 0 0 0,1 1 1 0 0,0-1-1 0 0,0 1 0 0 0,1 1 0 0 0,0 0 0 0 0,0-1 0 0 0,12-6 0 0 0,-13 10-8 0 0,0-1 0 0 0,-1 1-1 0 0,1 0 1 0 0,0 0 0 0 0,0 0 0 0 0,0 1-1 0 0,0 0 1 0 0,0 0 0 0 0,0 0-1 0 0,0 1 1 0 0,1 0 0 0 0,-1 0 0 0 0,0 1-1 0 0,0 0 1 0 0,0 0 0 0 0,0 0-1 0 0,0 1 1 0 0,0-1 0 0 0,0 2 0 0 0,-1-1-1 0 0,7 4 1 0 0,-1 0 0 0 0,-1 0-1 0 0,1 1 1 0 0,-1 0-1 0 0,-1 1 1 0 0,0 0-1 0 0,0 0 1 0 0,0 1-1 0 0,-1 1 1 0 0,11 14 0 0 0,-15-17-4 0 0,-1 0 1 0 0,1-1 0 0 0,-1 1 0 0 0,-1 1-1 0 0,1-1 1 0 0,-1 0 0 0 0,0 1 0 0 0,-1-1-1 0 0,0 0 1 0 0,0 1 0 0 0,0 0 0 0 0,-1-1 0 0 0,-1 1-1 0 0,1-1 1 0 0,-1 1 0 0 0,-3 13 0 0 0,1-9 11 0 0,-1 1 0 0 0,0-1 0 0 0,-1 0 0 0 0,-1 0 0 0 0,0 0 1 0 0,0-1-1 0 0,-1 0 0 0 0,0 0 0 0 0,-1-1 0 0 0,-1 0 0 0 0,-14 15 1 0 0,1-7-346 0 0,-1 0 0 0 0,0-1 0 0 0,-1-2 0 0 0,-46 23 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49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0 706 5824 0 0,'0'0'-27'0'0,"4"-5"-80"0"0,39-51 564 0 0,-22 30 2 0 0,0-1-1 0 0,19-37 1 0 0,-35 56-327 0 0,-1-1 0 0 0,0 0 0 0 0,0 0 0 0 0,-1 0 1 0 0,0-1-1 0 0,-1 1 0 0 0,0-1 0 0 0,0 0 0 0 0,-1 0 0 0 0,-1 1 1 0 0,1-1-1 0 0,-2-13 0 0 0,1 22-113 0 0,-1 1 0 0 0,1-1 0 0 0,0 0 1 0 0,0 0-1 0 0,0 1 0 0 0,0-1 0 0 0,-1 0 0 0 0,1 1 0 0 0,0-1 1 0 0,-1 0-1 0 0,1 1 0 0 0,-1-1 0 0 0,1 1 0 0 0,0-1 0 0 0,-1 0 0 0 0,0 1 1 0 0,1-1-1 0 0,-1 1 0 0 0,1-1 0 0 0,-1 1 0 0 0,1 0 0 0 0,-1-1 0 0 0,0 1 1 0 0,1 0-1 0 0,-1-1 0 0 0,0 1 0 0 0,1 0 0 0 0,-1 0 0 0 0,0 0 0 0 0,0-1 1 0 0,1 1-1 0 0,-1 0 0 0 0,0 0 0 0 0,0 0 0 0 0,1 0 0 0 0,-1 0 0 0 0,0 0 1 0 0,1 0-1 0 0,-1 1 0 0 0,0-1 0 0 0,0 0 0 0 0,1 0 0 0 0,-1 1 1 0 0,0-1-1 0 0,0 1 0 0 0,-2 0-5 0 0,1 0 0 0 0,0 0 1 0 0,0 0-1 0 0,0 0 0 0 0,0 0 0 0 0,0 0 0 0 0,0 1 1 0 0,0-1-1 0 0,1 1 0 0 0,-1-1 0 0 0,0 1 1 0 0,1 0-1 0 0,-2 2 0 0 0,0 4 12 0 0,0 0 1 0 0,1 1-1 0 0,0-1 1 0 0,0 0-1 0 0,1 1 1 0 0,0 0-1 0 0,1-1 0 0 0,0 1 1 0 0,0-1-1 0 0,1 1 1 0 0,0-1-1 0 0,0 1 1 0 0,4 8-1 0 0,-4-10-5 0 0,1 0 0 0 0,0-1 1 0 0,1 1-1 0 0,-1-1 0 0 0,1 0 0 0 0,1 0 1 0 0,-1 0-1 0 0,1 0 0 0 0,0-1 0 0 0,0 1 0 0 0,1-1 1 0 0,-1 0-1 0 0,1 0 0 0 0,1-1 0 0 0,-1 0 1 0 0,0 1-1 0 0,8 3 0 0 0,-11-8-11 0 0,0 1 0 0 0,0 0 0 0 0,0 0 0 0 0,0-1 0 0 0,0 1 0 0 0,1-1 0 0 0,-1 1 0 0 0,0-1 0 0 0,0 0 0 0 0,0 0 0 0 0,1 0 0 0 0,-1 0 0 0 0,0 0 0 0 0,0-1 0 0 0,0 1 0 0 0,1-1 0 0 0,-1 1 0 0 0,0-1 0 0 0,0 0 0 0 0,0 0 0 0 0,0 0 0 0 0,0 0 0 0 0,0 0 0 0 0,0 0 0 0 0,-1-1 0 0 0,1 1 0 0 0,0 0 0 0 0,-1-1 0 0 0,1 0 0 0 0,-1 1 0 0 0,1-1 0 0 0,-1 0 0 0 0,0 0 0 0 0,0 0 0 0 0,0 0 0 0 0,2-3 0 0 0,2-5 22 0 0,0-1-1 0 0,0 0 1 0 0,-1 0-1 0 0,-1-1 0 0 0,4-17 1 0 0,-3-10 215 0 0,-2 0 1 0 0,-3-42-1 0 0,2 87-236 0 0,1 1-1 0 0,-1-1 0 0 0,2 0 0 0 0,-1-1 0 0 0,0 1 1 0 0,1 0-1 0 0,0-1 0 0 0,7 9 0 0 0,-9-12-8 0 0,0 0 0 0 0,1 0-1 0 0,-1 0 1 0 0,1-1 0 0 0,-1 1-1 0 0,1 0 1 0 0,0-1 0 0 0,0 0-1 0 0,0 1 1 0 0,0-1 0 0 0,0 0-1 0 0,0 0 1 0 0,0 0 0 0 0,0 0 0 0 0,0 0-1 0 0,0-1 1 0 0,0 1 0 0 0,1-1-1 0 0,-1 1 1 0 0,0-1 0 0 0,0 0-1 0 0,1 0 1 0 0,-1 0 0 0 0,0 0-1 0 0,1 0 1 0 0,2-1 0 0 0,46-17 30 0 0,-49 17-23 0 0,0 0 4 0 0,5-2-3 0 0,-7 3-10 0 0,1 0 0 0 0,-1 0 1 0 0,1 1-1 0 0,-1-1 0 0 0,1 0 1 0 0,-1 1-1 0 0,0-1 1 0 0,1 0-1 0 0,-1 1 0 0 0,1-1 1 0 0,-1 1-1 0 0,0-1 1 0 0,1 1-1 0 0,-1-1 0 0 0,0 1 1 0 0,1-1-1 0 0,-1 1 0 0 0,0-1 1 0 0,0 1-1 0 0,0-1 1 0 0,0 1-1 0 0,1-1 0 0 0,-1 1 1 0 0,0-1-1 0 0,0 2 0 0 0,4 15 5 0 0,-3-9-3 0 0,0 0-1 0 0,0 0 1 0 0,1 0 0 0 0,0 0 0 0 0,0-1 0 0 0,5 10 0 0 0,-6-15-2 0 0,-1-1 0 0 0,1 1 1 0 0,0-1-1 0 0,0 0 1 0 0,-1 0-1 0 0,1 1 0 0 0,0-1 1 0 0,0 0-1 0 0,0 0 1 0 0,1 0-1 0 0,-1 0 0 0 0,0 0 1 0 0,0 0-1 0 0,1 0 1 0 0,-1-1-1 0 0,0 1 0 0 0,1 0 1 0 0,-1-1-1 0 0,0 1 1 0 0,1-1-1 0 0,-1 0 0 0 0,1 1 1 0 0,-1-1-1 0 0,1 0 1 0 0,-1 0-1 0 0,1 0 0 0 0,0 0 1 0 0,-1 0-1 0 0,1 0 1 0 0,-1 0-1 0 0,1 0 0 0 0,-1-1 1 0 0,0 1-1 0 0,1-1 1 0 0,1 0-1 0 0,6-3 2 0 0,-1 0 1 0 0,0 0-1 0 0,0-1 1 0 0,-1 0-1 0 0,1 0 1 0 0,-1-1-1 0 0,0 0 1 0 0,0-1-1 0 0,-1 1 1 0 0,0-1-1 0 0,0 0 1 0 0,-1-1 0 0 0,1 0-1 0 0,-2 1 1 0 0,8-18-1 0 0,-1 1 1 0 0,-1-1-1 0 0,-2-1 1 0 0,0 0 0 0 0,4-34-1 0 0,-7 36 0 0 0,1-6 1 0 0,-1-1-1 0 0,-1 0 1 0 0,-2 0 0 0 0,-2-35 0 0 0,-5 40 0 0 0,-4 12 5 0 0,8 13-7 0 0,0 1 0 0 0,1-1 0 0 0,-1 0 0 0 0,0 1 0 0 0,0-1-1 0 0,0 1 1 0 0,1 0 0 0 0,-1-1 0 0 0,0 1 0 0 0,0 0 0 0 0,0-1 0 0 0,0 1 0 0 0,0 0 0 0 0,0 0 0 0 0,0 0 0 0 0,0 0 0 0 0,0-1 0 0 0,0 2 0 0 0,0-1-1 0 0,0 0 1 0 0,0 0 0 0 0,0 0 0 0 0,0 0 0 0 0,0 1 0 0 0,1-1 0 0 0,-1 0 0 0 0,0 1 0 0 0,-1 0 0 0 0,0 0 0 0 0,-1 1 1 0 0,2 0-1 0 0,-1 0 1 0 0,0 0-1 0 0,0 0 1 0 0,1 0 0 0 0,-1 0-1 0 0,1 0 1 0 0,-1 1-1 0 0,-1 3 1 0 0,0 2 1 0 0,0 1 0 0 0,0-1 0 0 0,1 0 0 0 0,0 1 0 0 0,-2 17 1 0 0,5-2 2 0 0,1 0 0 0 0,1 1 0 0 0,1-2 1 0 0,13 46-1 0 0,41 93 27 0 0,-48-138-25 0 0,30 70 35 0 0,-15-40 17 0 0,20 68 0 0 0,-40-106-36 0 0,-1 0-1 0 0,-1 0 1 0 0,0 0-1 0 0,-1 0 1 0 0,-1 0-1 0 0,0 0 1 0 0,-1 1-1 0 0,-1-1 1 0 0,-4 19-1 0 0,4-29-3 0 0,0-1 0 0 0,0 1-1 0 0,-1-1 1 0 0,0 0 0 0 0,0 1-1 0 0,-1-1 1 0 0,1 0 0 0 0,-6 7 0 0 0,8-12-15 0 0,-1 1 1 0 0,0 0 0 0 0,0-1 0 0 0,0 1 0 0 0,0-1 0 0 0,0 1 0 0 0,0-1 0 0 0,0 0-1 0 0,0 1 1 0 0,0-1 0 0 0,0 0 0 0 0,0 0 0 0 0,0 0 0 0 0,0 0 0 0 0,0 0 0 0 0,0 0 0 0 0,0 0-1 0 0,0 0 1 0 0,0 0 0 0 0,0 0 0 0 0,0 0 0 0 0,-2-1 0 0 0,-21-8 48 0 0,12 2-33 0 0,0-1-1 0 0,0 1 1 0 0,0-2 0 0 0,1 0 0 0 0,0 0-1 0 0,1-1 1 0 0,0-1 0 0 0,1 1-1 0 0,0-2 1 0 0,0 1 0 0 0,1-1 0 0 0,-10-20-1 0 0,17 29-10 0 0,0-1 0 0 0,0 1-1 0 0,0 0 1 0 0,0 0 0 0 0,1 0 0 0 0,0 0-1 0 0,-1-1 1 0 0,1 1 0 0 0,0 0-1 0 0,1-1 1 0 0,-1 1 0 0 0,0 0 0 0 0,1 0-1 0 0,0 0 1 0 0,0 0 0 0 0,0-1 0 0 0,2-3-1 0 0,1-5 14 0 0,7-18 18 0 0,1 0 0 0 0,2 1 1 0 0,1 1-1 0 0,1 0 0 0 0,1 1 1 0 0,1 0-1 0 0,2 2 0 0 0,1 0 1 0 0,0 2-1 0 0,2 0 0 0 0,1 1 1 0 0,38-26-1 0 0,-56 43-76 0 0,6 0-1667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4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5320 0 0,'0'0'657'0'0,"3"8"-417"0"0,9 31 10 0 0,-1 1 0 0 0,-2 0 0 0 0,-2 0 0 0 0,4 71 0 0 0,-8-36 294 0 0,-15 135-1 0 0,-5-123-155 0 0,12-68-206 0 0,1 0 1 0 0,0 1-1 0 0,1 0 0 0 0,2-1 0 0 0,0 34 1 0 0,1-51-158 0 0,0-1 1 0 0,0 0 0 0 0,0 1-1 0 0,1-1 1 0 0,-1 0 0 0 0,0 0 0 0 0,1 1-1 0 0,-1-1 1 0 0,1 0 0 0 0,-1 0-1 0 0,1 0 1 0 0,0 0 0 0 0,-1 0-1 0 0,1 0 1 0 0,0 0 0 0 0,0 0 0 0 0,0 0-1 0 0,0 0 1 0 0,0 0 0 0 0,0 0-1 0 0,0 0 1 0 0,0-1 0 0 0,0 1-1 0 0,0 0 1 0 0,0-1 0 0 0,0 1 0 0 0,1-1-1 0 0,-1 1 1 0 0,0-1 0 0 0,0 0-1 0 0,1 0 1 0 0,-1 1 0 0 0,0-1-1 0 0,0 0 1 0 0,1 0 0 0 0,-1 0-1 0 0,0 0 1 0 0,1 0 0 0 0,-1-1 0 0 0,0 1-1 0 0,0 0 1 0 0,2-1 0 0 0,7-1 37 0 0,-1-1 1 0 0,1-1 0 0 0,-1 0-1 0 0,12-6 1 0 0,-14 6-5 0 0,41-19 150 0 0,-19 10-73 0 0,0-1 0 0 0,-1-2 0 0 0,0 0 0 0 0,46-38 1 0 0,-68 49-114 0 0,-1-1 0 0 0,0 0 0 0 0,0 0 0 0 0,-1 0 0 0 0,1-1 0 0 0,-2 0 1 0 0,1 1-1 0 0,0-1 0 0 0,-1-1 0 0 0,-1 1 0 0 0,1 0 0 0 0,1-12 0 0 0,0-2 67 0 0,-2-1-1 0 0,-1-44 0 0 0,-1 42-24 0 0,0 22 31 0 0,0 4-76 0 0,4 31 4 0 0,9 39 1 0 0,-10-62-21 0 0,0 0 1 0 0,0 0 0 0 0,1 0-1 0 0,0-1 1 0 0,1 1 0 0 0,0-1-1 0 0,0 0 1 0 0,10 11 0 0 0,-14-18-4 0 0,0-1 0 0 0,0 1 0 0 0,0-1 1 0 0,0 0-1 0 0,0 1 0 0 0,1-1 0 0 0,-1 0 0 0 0,1 0 1 0 0,-1 0-1 0 0,1 0 0 0 0,-1 0 0 0 0,1 0 1 0 0,-1 0-1 0 0,1 0 0 0 0,0-1 0 0 0,0 1 0 0 0,-1-1 1 0 0,1 1-1 0 0,0-1 0 0 0,0 0 0 0 0,0 1 1 0 0,-1-1-1 0 0,1 0 0 0 0,0 0 0 0 0,0 0 0 0 0,0-1 1 0 0,0 1-1 0 0,-1 0 0 0 0,1-1 0 0 0,0 1 1 0 0,0-1-1 0 0,-1 0 0 0 0,1 1 0 0 0,0-1 0 0 0,-1 0 1 0 0,1 0-1 0 0,-1 0 0 0 0,1 0 0 0 0,-1 0 1 0 0,1-1-1 0 0,-1 1 0 0 0,1-2 0 0 0,3-2 3 0 0,-1 0-1 0 0,0 0 0 0 0,-1-1 0 0 0,1 1 0 0 0,-1-1 1 0 0,0 0-1 0 0,0 0 0 0 0,-1-1 0 0 0,0 1 0 0 0,2-10 1 0 0,8-101 52 0 0,-10 77-30 0 0,-10-5 106 0 0,-4 53-86 0 0,11-6-45 0 0,0-1 1 0 0,1 1 0 0 0,-1 0 0 0 0,0 0 0 0 0,1 0 0 0 0,-1 0 0 0 0,1 0-1 0 0,0 0 1 0 0,0 0 0 0 0,-1 0 0 0 0,1 0 0 0 0,0 0 0 0 0,1 0-1 0 0,-1 0 1 0 0,1 2 0 0 0,7 36 12 0 0,-5-29-7 0 0,-1-4-4 0 0,0-1 0 0 0,0 1 0 0 0,0-1-1 0 0,1 0 1 0 0,0 0 0 0 0,0 0 0 0 0,1 0-1 0 0,-1 0 1 0 0,1-1 0 0 0,0 1 0 0 0,1-1-1 0 0,0 0 1 0 0,-1 0 0 0 0,1-1 0 0 0,1 0-1 0 0,6 5 1 0 0,-7-6-1 0 0,0-1 1 0 0,0 1-1 0 0,0-1 0 0 0,0 0 1 0 0,0-1-1 0 0,0 1 0 0 0,0-1 1 0 0,1 0-1 0 0,-1-1 1 0 0,0 1-1 0 0,1-1 0 0 0,-1 0 1 0 0,1 0-1 0 0,-1-1 0 0 0,0 1 1 0 0,1-1-1 0 0,-1 0 0 0 0,0-1 1 0 0,0 1-1 0 0,10-6 0 0 0,-9 4 1 0 0,-1 0 0 0 0,0-1 0 0 0,0 0-1 0 0,0 0 1 0 0,-1 0 0 0 0,0-1 0 0 0,1 1-1 0 0,-1-1 1 0 0,-1 0 0 0 0,1 0 0 0 0,3-7-1 0 0,1-3 14 0 0,0-1 1 0 0,9-28-1 0 0,-11 28 8 0 0,0 0 0 0 0,1 0 0 0 0,1 1 1 0 0,18-28-1 0 0,-24 41 7 0 0,-2 1-26 0 0,1 1 1 0 0,0-1 0 0 0,0 1 0 0 0,-1-1 0 0 0,1 1 0 0 0,0 0 0 0 0,0-1 0 0 0,0 1 0 0 0,-1 0 0 0 0,1-1-1 0 0,0 1 1 0 0,0 0 0 0 0,0 0 0 0 0,0 0 0 0 0,0 0 0 0 0,0 0 0 0 0,0 0 0 0 0,1 0 0 0 0,6 5 4 0 0,1 0 0 0 0,-1 1 0 0 0,-1 1 0 0 0,1-1 0 0 0,-1 1 0 0 0,-1 0 0 0 0,1 1 1 0 0,-1-1-1 0 0,0 1 0 0 0,-1 0 0 0 0,0 1 0 0 0,5 10 0 0 0,-3-5-1 0 0,-1 1-1 0 0,0 0 1 0 0,-1 1 0 0 0,0 0-1 0 0,-1-1 1 0 0,3 32 0 0 0,-8-77 33 0 0,2-1 1 0 0,1 0 0 0 0,1 1 0 0 0,2-1 0 0 0,10-37 0 0 0,-14 66-11 0 0,2 0-15 0 0,-3 2-16 0 0,0-1-1 0 0,0 1 1 0 0,0 0-1 0 0,0 0 1 0 0,0-1-1 0 0,1 1 1 0 0,-1 0-1 0 0,0 0 1 0 0,0 0-1 0 0,0-1 0 0 0,0 1 1 0 0,1 0-1 0 0,-1 0 1 0 0,0 0-1 0 0,0 0 1 0 0,0-1-1 0 0,1 1 1 0 0,-1 0-1 0 0,0 0 1 0 0,0 0-1 0 0,1 0 1 0 0,-1 0-1 0 0,0 0 1 0 0,0 0-1 0 0,1 0 1 0 0,-1 0-1 0 0,0 0 1 0 0,0 0-1 0 0,1 0 0 0 0,-1 0 1 0 0,0 0-1 0 0,0 0 1 0 0,1 0-1 0 0,-1 0 1 0 0,0 0-1 0 0,0 0 1 0 0,1 0-1 0 0,-1 0 1 0 0,0 0-1 0 0,0 0 1 0 0,1 0-1 0 0,-1 1 1 0 0,0-1-1 0 0,1 0 1 0 0,25 47 34 0 0,17 27 16 0 0,-42-72-47 0 0,-1-1 0 0 0,1 1 0 0 0,0-1 0 0 0,0 1-1 0 0,1-1 1 0 0,-1 0 0 0 0,0 1 0 0 0,0-1 0 0 0,1 0-1 0 0,-1 0 1 0 0,1 0 0 0 0,-1 0 0 0 0,1 0 0 0 0,-1 0 0 0 0,1 0-1 0 0,-1-1 1 0 0,1 1 0 0 0,0 0 0 0 0,-1-1 0 0 0,1 0 0 0 0,0 1-1 0 0,0-1 1 0 0,0 0 0 0 0,-1 0 0 0 0,1 0 0 0 0,0 0-1 0 0,0 0 1 0 0,-1 0 0 0 0,1 0 0 0 0,0-1 0 0 0,0 1 0 0 0,-1-1-1 0 0,1 1 1 0 0,0-1 0 0 0,-1 0 0 0 0,1 1 0 0 0,0-1 0 0 0,-1 0-1 0 0,3-2 1 0 0,1-1 11 0 0,-1 0 1 0 0,0 0-1 0 0,0 0 0 0 0,0-1 0 0 0,-1 1 0 0 0,0-1 0 0 0,0 0 1 0 0,0 0-1 0 0,0 0 0 0 0,3-10 0 0 0,4-20 147 0 0,9-55-1 0 0,-19 89-155 0 0,0 0 0 0 0,0 1 1 0 0,0-1-1 0 0,0 1 0 0 0,0-1 1 0 0,0 0-1 0 0,0 1 0 0 0,0-1 0 0 0,1 0 1 0 0,-1 1-1 0 0,0-1 0 0 0,0 1 1 0 0,0-1-1 0 0,1 0 0 0 0,-1 1 0 0 0,0-1 1 0 0,1 1-1 0 0,-1-1 0 0 0,0 1 1 0 0,1-1-1 0 0,-1 1 0 0 0,1-1 0 0 0,-1 1 1 0 0,1-1-1 0 0,-1 1 0 0 0,1 0 1 0 0,0-1-1 0 0,11 11 120 0 0,-6-3-151 0 0,-1-2 31 0 0,0 0-1 0 0,0-1 1 0 0,0 1-1 0 0,0-1 1 0 0,1 0 0 0 0,0-1-1 0 0,-1 1 1 0 0,1-1-1 0 0,1-1 1 0 0,-1 1-1 0 0,13 3 1 0 0,-16-5-4 0 0,1-1 1 0 0,0 1-1 0 0,0-1 1 0 0,-1 0-1 0 0,1 0 1 0 0,0 0-1 0 0,0-1 1 0 0,0 1-1 0 0,-1-1 1 0 0,1 0-1 0 0,0 0 1 0 0,-1 0-1 0 0,1-1 1 0 0,-1 1-1 0 0,1-1 1 0 0,-1 0-1 0 0,1 0 1 0 0,-1 0-1 0 0,0 0 1 0 0,0 0-1 0 0,4-5 1 0 0,0-1 9 0 0,0-1 0 0 0,0 0 1 0 0,-1 0-1 0 0,-1-1 1 0 0,1 1-1 0 0,-2-1 0 0 0,1 0 1 0 0,-1-1-1 0 0,-1 1 1 0 0,0-1-1 0 0,0 1 0 0 0,1-16 1 0 0,3-16 146 0 0,-7 42-158 0 0,1 0 0 0 0,-1-1-1 0 0,1 1 1 0 0,0-1 0 0 0,-1 1-1 0 0,1-1 1 0 0,0 1-1 0 0,0-1 1 0 0,-1 1-1 0 0,1 0 1 0 0,0-1-1 0 0,0 1 1 0 0,-1 0-1 0 0,1 0 1 0 0,0-1-1 0 0,0 1 1 0 0,0 0-1 0 0,0 0 1 0 0,-1 0-1 0 0,1 0 1 0 0,0 0-1 0 0,0 0 1 0 0,0 0-1 0 0,0 1 1 0 0,-1-1-1 0 0,1 0 1 0 0,1 1 0 0 0,14 1-1 0 0,0-1 0 0 0,-4-1 0 0 0,21 0 8 0 0,-31 0-8 0 0,1 0 0 0 0,-1 0 0 0 0,0 0 0 0 0,0 1 0 0 0,0-1 0 0 0,0 1 0 0 0,0-1 0 0 0,0 1 0 0 0,0 0 0 0 0,0 0 0 0 0,0 0 0 0 0,0 0 0 0 0,0 0 0 0 0,0 0 0 0 0,-1 1 0 0 0,1-1 0 0 0,-1 1 0 0 0,1-1 0 0 0,-1 1 0 0 0,1-1 0 0 0,1 4 0 0 0,2 1 0 0 0,-2-1 0 0 0,18 13 0 0 0,-6-8 0 0 0,-13-9 0 0 0,0 1 0 0 0,1-1 0 0 0,-1 1 0 0 0,0-1 0 0 0,1 0 0 0 0,-1 0 0 0 0,1 0 0 0 0,-1-1 0 0 0,1 1 0 0 0,-1 0 0 0 0,1-1 0 0 0,0 0 0 0 0,-1 1 0 0 0,1-1 0 0 0,0 0 0 0 0,-1 0 0 0 0,1-1 0 0 0,0 1 0 0 0,-1-1 0 0 0,1 1 0 0 0,0-1 0 0 0,-1 0 0 0 0,1 0 0 0 0,-1 0 0 0 0,0 0 0 0 0,1 0 0 0 0,-1 0 0 0 0,0-1 0 0 0,0 1 0 0 0,1-1 0 0 0,1-2 0 0 0,-1 1 0 0 0,2-1 2 0 0,-1 0 0 0 0,1-1 0 0 0,-1 1 1 0 0,0-1-1 0 0,-1 0 0 0 0,1 0 0 0 0,-1-1 1 0 0,5-9-1 0 0,15-49 29 0 0,-17 44-26 0 0,-6 15 3 0 0,0 5-7 0 0,0-1-1 0 0,-1 1 1 0 0,1-1 0 0 0,0 0 0 0 0,0 1 0 0 0,0-1 0 0 0,0 1 0 0 0,0-1 0 0 0,-1 0 0 0 0,1 1 0 0 0,0-1-1 0 0,0 1 1 0 0,1-1 0 0 0,-1 0 0 0 0,0 1 0 0 0,0-1 0 0 0,0 0 0 0 0,0 1 0 0 0,0-1 0 0 0,1 1 0 0 0,-1-1 0 0 0,0 1-1 0 0,1-1 1 0 0,-1 1 0 0 0,0-1 0 0 0,1 1 0 0 0,-1-1 0 0 0,0 1 0 0 0,1-1 0 0 0,-1 1 0 0 0,1-1 0 0 0,-1 1 0 0 0,1 0-1 0 0,-1-1 1 0 0,1 1 0 0 0,-1 0 0 0 0,1-1 0 0 0,0 1 0 0 0,-1 0 0 0 0,1 0 0 0 0,-1 0 0 0 0,1 0 0 0 0,1-1 0 0 0,9 5-1 0 0,0-3 0 0 0,1-1 0 0 0,-1 0 0 0 0,-1 0 0 0 0,-8 0 0 0 0,0 0 0 0 0,0 0 0 0 0,-1 0 0 0 0,1 1 0 0 0,0-1 0 0 0,-1 1 0 0 0,1-1 0 0 0,0 1 0 0 0,-1-1 0 0 0,1 1 0 0 0,0 0 0 0 0,-1 0 0 0 0,1 0 0 0 0,-1 0 0 0 0,1 0 0 0 0,-1 0 0 0 0,0 0 0 0 0,1 0 0 0 0,-1 1 0 0 0,0-1 0 0 0,1 3 0 0 0,3 1 0 0 0,2 3 0 0 0,-4-5 0 0 0,-1 0 0 0 0,1 0 0 0 0,0-1 0 0 0,0 1 0 0 0,0-1 0 0 0,0 1 0 0 0,1-1 0 0 0,-1 0 0 0 0,1-1 0 0 0,3 3 0 0 0,-3-3 0 0 0,-1 1 1 0 0,0 0 0 0 0,0-1 0 0 0,1 0-1 0 0,-1 0 1 0 0,0 0 0 0 0,1 0 0 0 0,-1-1-1 0 0,1 1 1 0 0,-1-1 0 0 0,1 0 0 0 0,-1 0-1 0 0,1 0 1 0 0,-1 0 0 0 0,6-2 0 0 0,1-2 1 0 0,1 0 0 0 0,-1-1 1 0 0,1 0-1 0 0,15-11 1 0 0,-15 10-3 0 0,-10 5 0 0 0,1 1 0 0 0,-1-1 0 0 0,1 1 0 0 0,-1-1 0 0 0,1 1 0 0 0,-1-1 0 0 0,1 1 0 0 0,0 0 0 0 0,-1 0 0 0 0,1 0 0 0 0,-1 0 0 0 0,1 0 0 0 0,0 0 0 0 0,-1 0 0 0 0,1 0 0 0 0,-1 1 0 0 0,1-1 0 0 0,-1 1 0 0 0,1-1 0 0 0,-1 1 0 0 0,1-1 0 0 0,-1 1 0 0 0,1 0 0 0 0,-1 0 0 0 0,0 0 0 0 0,1 0 0 0 0,-1 0 0 0 0,0 0 0 0 0,0 0 0 0 0,0 0 0 0 0,0 0 0 0 0,0 1 0 0 0,1 1 0 0 0,2 1 0 0 0,9 9-2 0 0,0 1 1 0 0,-2 0-1 0 0,1 0 1 0 0,-2 1-1 0 0,0 1 1 0 0,-1 0-1 0 0,0 0 1 0 0,-2 1-1 0 0,10 28 1 0 0,-12-29 0 0 0,-5-5 1 0 0,-1-2-2024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7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65 222 1296 0 0,'0'0'2812'0'0,"-2"9"-2577"0"0,-11 64 231 0 0,-18 81 923 0 0,13-103 110 0 0,17-49-732 0 0,2-4-550 0 0,16-60 157 0 0,-2-1 0 0 0,8-89 0 0 0,5-25 60 0 0,-12 126-205 0 0,-15 47-59 0 0,11 9-33 0 0,-10-2-128 0 0,0 1 1 0 0,0-1-1 0 0,-1 0 0 0 0,1 1 1 0 0,-1 0-1 0 0,0-1 1 0 0,0 1-1 0 0,-1 0 0 0 0,1 5 1 0 0,2 6 9 0 0,10 51 42 0 0,-3-10 27 0 0,2-1 0 0 0,36 98-1 0 0,-43-138-49 0 0,0-1 0 0 0,-1 1-1 0 0,4 25 1 0 0,-7-38-2 0 0,4 4 3 0 0,-3-3-16 0 0,-4-4 103 0 0,-8-8-82 0 0,1-1 0 0 0,0 0 0 0 0,-15-22 0 0 0,19 24-26 0 0,0 0 1 0 0,-1 0 0 0 0,0 1 0 0 0,-1-1 0 0 0,1 1 0 0 0,-1 1 0 0 0,0-1 0 0 0,-1 1 0 0 0,0 1 0 0 0,0-1 0 0 0,-11-4 0 0 0,17 9-15 0 0,0 0 0 0 0,0 0 0 0 0,0 1 0 0 0,0-1 0 0 0,0 1 0 0 0,0 0 0 0 0,0-1 0 0 0,-1 1 0 0 0,1 0 1 0 0,0 0-1 0 0,0 0 0 0 0,0 1 0 0 0,0-1 0 0 0,0 1 0 0 0,0-1 0 0 0,0 1 0 0 0,-1-1 0 0 0,2 1 0 0 0,-1 0 0 0 0,0 0 1 0 0,0 0-1 0 0,0 0 0 0 0,0 0 0 0 0,0 1 0 0 0,1-1 0 0 0,-1 1 0 0 0,1-1 0 0 0,-1 1 0 0 0,1-1 0 0 0,0 1 0 0 0,-1 0 1 0 0,1-1-1 0 0,0 1 0 0 0,0 0 0 0 0,-1 3 0 0 0,0-1 0 0 0,1 0-1 0 0,-1 0 1 0 0,1 0-1 0 0,0 0 1 0 0,0 1 0 0 0,0-1-1 0 0,1 0 1 0 0,-1 1 0 0 0,1-1-1 0 0,0 0 1 0 0,0 1 0 0 0,1-1-1 0 0,-1 1 1 0 0,1-1 0 0 0,0 0-1 0 0,2 7 1 0 0,1-4-1 0 0,0 0 0 0 0,0-1-1 0 0,0 1 1 0 0,0-1 0 0 0,1 0 0 0 0,0 0 0 0 0,1 0-1 0 0,-1-1 1 0 0,1 0 0 0 0,0 0 0 0 0,0 0 0 0 0,1-1-1 0 0,-1 0 1 0 0,1 0 0 0 0,8 3 0 0 0,-9-5-1 0 0,0 0 1 0 0,0 0-1 0 0,0 0 1 0 0,0 0-1 0 0,1-1 1 0 0,-1 0-1 0 0,0-1 1 0 0,1 1-1 0 0,-1-1 1 0 0,1-1-1 0 0,-1 1 1 0 0,0-1-1 0 0,1 0 1 0 0,-1 0-1 0 0,0-1 1 0 0,0 0-1 0 0,0 0 0 0 0,11-5 1 0 0,-6 0 6 0 0,0-1-1 0 0,0 0 1 0 0,0-1 0 0 0,-1 0-1 0 0,-1-1 1 0 0,0 0 0 0 0,0 0-1 0 0,-1-1 1 0 0,0 0 0 0 0,0 0-1 0 0,-2-1 1 0 0,1 0 0 0 0,7-22-1 0 0,-13 32 30 0 0,-1 35 18 0 0,0-27-54 0 0,0 1 1 0 0,1-1 0 0 0,0 0-1 0 0,0 1 1 0 0,0-1 0 0 0,1 0-1 0 0,3 9 1 0 0,-4-12-2 0 0,0-1 0 0 0,1 1 0 0 0,-1-1 0 0 0,1 0 0 0 0,-1 1 0 0 0,1-1 0 0 0,0 0 0 0 0,0 0 0 0 0,0 0 1 0 0,0 0-1 0 0,0-1 0 0 0,0 1 0 0 0,0 0 0 0 0,1-1 0 0 0,-1 0 0 0 0,1 1 0 0 0,-1-1 0 0 0,4 1 0 0 0,-4-2 0 0 0,0 0 0 0 0,0 0 0 0 0,0 0 0 0 0,-1 0 0 0 0,1 0 0 0 0,0 0 0 0 0,0 0 0 0 0,0-1 0 0 0,0 1 0 0 0,0-1 0 0 0,0 1 0 0 0,-1-1 0 0 0,1 0 0 0 0,0 0 0 0 0,2-1 0 0 0,24-18 11 0 0,-24 17-11 0 0,2 0 0 0 0,22-22 16 0 0,-24 23-9 0 0,5 6 0 0 0,0 21-3 0 0,-9-22-5 0 0,1 0 0 0 0,-1 0 1 0 0,1 0-1 0 0,0 0 0 0 0,0 0 0 0 0,1 0 0 0 0,-1 0 1 0 0,0-1-1 0 0,1 1 0 0 0,0 0 0 0 0,-1-1 0 0 0,3 3 1 0 0,3 1-1 0 0,-1-1 0 0 0,1 1 0 0 0,0-2 0 0 0,0 1 0 0 0,1-1 0 0 0,8 4 0 0 0,7-3 1 0 0,-18-5 3 0 0,1 0-1 0 0,0 0 1 0 0,-1-1 0 0 0,1 0 0 0 0,-1 0-1 0 0,1-1 1 0 0,-1 0 0 0 0,0 0 0 0 0,0 0-1 0 0,0 0 1 0 0,0-1 0 0 0,0 1 0 0 0,0-2-1 0 0,0 1 1 0 0,6-6 0 0 0,-5 4 8 0 0,-1-1 1 0 0,0 0 0 0 0,0 0-1 0 0,0 0 1 0 0,-1-1-1 0 0,1 1 1 0 0,-2-1 0 0 0,1 0-1 0 0,-1 0 1 0 0,5-14 0 0 0,-8 21-12 0 0,0-1 1 0 0,0 1 0 0 0,0-1-1 0 0,1 1 1 0 0,-1 0 0 0 0,0-1-1 0 0,0 1 1 0 0,0-1 0 0 0,0 1-1 0 0,0-1 1 0 0,0 1 0 0 0,0 0-1 0 0,0-1 1 0 0,0 1 0 0 0,0-1-1 0 0,0 1 1 0 0,0-1 0 0 0,0 1-1 0 0,0 0 1 0 0,0-1 0 0 0,0 1 0 0 0,-1-1-1 0 0,1 1 1 0 0,0 0 0 0 0,0-1-1 0 0,0 1 1 0 0,-1-1 0 0 0,1 1-1 0 0,0 0 1 0 0,0-1 0 0 0,-1 1-1 0 0,1 0 1 0 0,0 0 0 0 0,-1-1-1 0 0,1 1 1 0 0,0 0 0 0 0,-1 0-1 0 0,1-1 1 0 0,-1 1 0 0 0,1 0-1 0 0,0 0 1 0 0,-1 0 0 0 0,1 0-1 0 0,-1-1 1 0 0,1 1 0 0 0,-1 0-1 0 0,1 0 1 0 0,0 0 0 0 0,-1 0-1 0 0,1 0 1 0 0,-1 0 0 0 0,1 0 0 0 0,-1 0-1 0 0,1 1 1 0 0,-1-1 0 0 0,1 0-1 0 0,-1 0 1 0 0,-1 1 0 0 0,1-1-1 0 0,-1 1 1 0 0,0 0 0 0 0,1-1 0 0 0,-1 1 0 0 0,1 0-1 0 0,-1 0 1 0 0,1 0 0 0 0,0 0 0 0 0,-1 0-1 0 0,1 1 1 0 0,0-1 0 0 0,0 0 0 0 0,0 0 0 0 0,0 1-1 0 0,0-1 1 0 0,-2 4 0 0 0,1-1 0 0 0,2-3-2 0 0,-1 0 0 0 0,1 1 0 0 0,-1-1 0 0 0,1 0 1 0 0,0 0-1 0 0,-1 1 0 0 0,1-1 0 0 0,0 0 1 0 0,0 1-1 0 0,0-1 0 0 0,0 0 0 0 0,0 0 0 0 0,0 1 1 0 0,1-1-1 0 0,-1 0 0 0 0,0 1 0 0 0,1-1 1 0 0,-1 0-1 0 0,0 0 0 0 0,1 0 0 0 0,0 0 0 0 0,0 2 1 0 0,5 11-1 0 0,2-3 0 0 0,4-9 1 0 0,6-10 6 0 0,-14 4-6 0 0,-1 1 0 0 0,1-1-1 0 0,0 0 1 0 0,-1-1 0 0 0,0 1 0 0 0,0-1 0 0 0,0 1 0 0 0,-1-1 0 0 0,0 0 0 0 0,1 0 0 0 0,-2 0 0 0 0,1 0 0 0 0,0 0 0 0 0,0-10 0 0 0,2-8 4 0 0,-2 0 0 0 0,0-24 0 0 0,-2 34 0 0 0,0-14 10 0 0,0-15 32 0 0,1 33-16 0 0,2 17 2 0 0,2 12-29 0 0,1-1 0 0 0,1 1 0 0 0,17 34 0 0 0,-19-44-4 0 0,1-1 0 0 0,0 1 0 0 0,0-1 0 0 0,1 0 0 0 0,0-1 0 0 0,0 0 0 0 0,1 0 0 0 0,0 0 0 0 0,10 6 0 0 0,-17-13 1 0 0,1 0 1 0 0,0 1-1 0 0,0-1 1 0 0,0 0-1 0 0,0 0 1 0 0,0 0-1 0 0,1-1 1 0 0,-1 1-1 0 0,0 0 1 0 0,0-1-1 0 0,0 1 1 0 0,1-1-1 0 0,-1 0 1 0 0,0 0-1 0 0,0 0 1 0 0,1 0-1 0 0,-1 0 0 0 0,0-1 1 0 0,0 1-1 0 0,1 0 1 0 0,-1-1-1 0 0,0 0 1 0 0,4-1-1 0 0,-2-1 10 0 0,0 1 0 0 0,0-1-1 0 0,0 0 1 0 0,-1 0 0 0 0,1-1-1 0 0,-1 1 1 0 0,4-5 0 0 0,-5 6-3 0 0,0 0 16 0 0,3-3 16 0 0,-5 5-38 0 0,0 0 1 0 0,0-1-1 0 0,0 1 1 0 0,0 0-1 0 0,0 0 0 0 0,1-1 1 0 0,-1 1-1 0 0,0 0 1 0 0,0 0-1 0 0,0-1 0 0 0,0 1 1 0 0,1 0-1 0 0,-1 0 1 0 0,0 0-1 0 0,0-1 1 0 0,1 1-1 0 0,-1 0 0 0 0,0 0 1 0 0,1 0-1 0 0,-1 0 1 0 0,0 0-1 0 0,0 0 0 0 0,1-1 1 0 0,-1 1-1 0 0,0 0 1 0 0,1 0-1 0 0,-1 0 1 0 0,0 0-1 0 0,0 0 0 0 0,1 0 1 0 0,-1 0-1 0 0,0 0 1 0 0,1 0-1 0 0,-1 0 0 0 0,0 0 1 0 0,1 1-1 0 0,6 5 27 0 0,0 0-1 0 0,0 0 1 0 0,0 1-1 0 0,-1 0 1 0 0,11 16-1 0 0,-2-3 53 0 0,-12-17-1767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7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8840 0 0,'0'0'0'0'0,"-10"17"88"0"0,5-7 40 0 0,6 4-88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8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0 172 7232 0 0,'0'0'-87'0'0,"0"4"19"0"0,1 17 204 0 0,2 0 0 0 0,0-1 0 0 0,1 0 0 0 0,0 1-1 0 0,2-2 1 0 0,1 1 0 0 0,0-1 0 0 0,2 0 0 0 0,0 0 0 0 0,15 23 0 0 0,-3 1 898 0 0,-20-40-794 0 0,2 3 42 0 0,-2-4-171 0 0,-2-5 571 0 0,-9-17-607 0 0,2-1 0 0 0,0-1 1 0 0,2 1-1 0 0,0-1 0 0 0,1-1 0 0 0,-2-39 1 0 0,5 45-34 0 0,2-1 1 0 0,0 1 0 0 0,1-1 0 0 0,1 1 0 0 0,0 0 0 0 0,2-1 0 0 0,0 1 0 0 0,1 1 0 0 0,11-29 0 0 0,-12 39-26 0 0,-1 0 0 0 0,1 1 0 0 0,0 0 0 0 0,0 0 0 0 0,0 0 1 0 0,0 0-1 0 0,1 1 0 0 0,0 0 0 0 0,0 0 0 0 0,0 0 0 0 0,1 0 0 0 0,-1 1 0 0 0,1 0 0 0 0,0 0 0 0 0,8-2 1 0 0,-11 3-13 0 0,0 2 1 0 0,-1-1 0 0 0,1 0-1 0 0,0 1 1 0 0,0-1 0 0 0,0 1-1 0 0,0 0 1 0 0,1 0 0 0 0,-1 0-1 0 0,0 0 1 0 0,0 0 0 0 0,0 1-1 0 0,0-1 1 0 0,0 1 0 0 0,-1 0-1 0 0,1 0 1 0 0,0 0 0 0 0,0 1-1 0 0,0-1 1 0 0,-1 0 0 0 0,1 1-1 0 0,-1 0 1 0 0,1 0 0 0 0,-1-1-1 0 0,0 2 1 0 0,0-1 0 0 0,1 0-1 0 0,-1 0 1 0 0,-1 1 0 0 0,1-1-1 0 0,0 1 1 0 0,-1-1 0 0 0,1 1-1 0 0,1 5 1 0 0,0 0-1 0 0,0 0-1 0 0,0 1 1 0 0,-1-1 0 0 0,0 0 0 0 0,-1 1-1 0 0,0 0 1 0 0,0-1 0 0 0,-1 1-1 0 0,0-1 1 0 0,-1 1 0 0 0,-2 11 0 0 0,-2 8 12 0 0,-2 0 1 0 0,-11 28 0 0 0,12-39-7 0 0,-10 15 47 0 0,17-32-58 0 0,-1 1 1 0 0,0 0 0 0 0,0-1 0 0 0,1 1-1 0 0,-1-1 1 0 0,0 1 0 0 0,1 0 0 0 0,-1-1 0 0 0,1 1-1 0 0,-1-1 1 0 0,1 1 0 0 0,-1-1 0 0 0,1 0-1 0 0,-1 1 1 0 0,1-1 0 0 0,-1 1 0 0 0,1-1-1 0 0,0 0 1 0 0,-1 1 0 0 0,1-1 0 0 0,-1 0 0 0 0,1 0-1 0 0,0 0 1 0 0,-1 1 0 0 0,1-1 0 0 0,0 0-1 0 0,0 0 1 0 0,0 0 0 0 0,17 4 3 0 0,-10-2-2 0 0,-1 0 0 0 0,0 0 0 0 0,0 1 0 0 0,0 0 0 0 0,-1 0 0 0 0,1 1 0 0 0,-1-1-1 0 0,1 1 1 0 0,-1 1 0 0 0,0-1 0 0 0,-1 1 0 0 0,1 0 0 0 0,-1 1 0 0 0,0-1 0 0 0,5 8 0 0 0,-7-8-1 0 0,-1 0 0 0 0,1 0 1 0 0,-1 0-1 0 0,0 0 1 0 0,0 1-1 0 0,0-1 1 0 0,-1 1-1 0 0,0-1 1 0 0,0 1-1 0 0,-1 0 1 0 0,1-1-1 0 0,-1 1 1 0 0,0 0-1 0 0,-1-1 1 0 0,1 1-1 0 0,-1 0 1 0 0,0-1-1 0 0,-1 1 1 0 0,1-1-1 0 0,-3 6 1 0 0,-1-1 1 0 0,1-1 0 0 0,-2 0 0 0 0,1 0 0 0 0,-1 0 0 0 0,-1 0 1 0 0,1-1-1 0 0,-1 0 0 0 0,-1 0 0 0 0,-8 6 0 0 0,9-8 11 0 0,0 0-1 0 0,0-1 1 0 0,-1 0-1 0 0,0 0 1 0 0,0-1-1 0 0,0 0 1 0 0,0 0-1 0 0,0-1 1 0 0,-1 0-1 0 0,0 0 0 0 0,-9 1 1 0 0,15-4-4 0 0,0 0 0 0 0,0 0 0 0 0,0 0 0 0 0,0 0 0 0 0,0-1 0 0 0,0 1 0 0 0,0-1 0 0 0,0 0 0 0 0,0 0 0 0 0,0 0 0 0 0,0 0 0 0 0,0-1 0 0 0,0 1 0 0 0,1-1 0 0 0,-5-2 0 0 0,6 2-1622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8.8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8032 0 0,'0'0'106'0'0,"-3"4"30"0"0,2 0-70 0 0,-1 1 0 0 0,1-1 0 0 0,-1 0 0 0 0,1 0-1 0 0,1 1 1 0 0,-1-1 0 0 0,1 0 0 0 0,-1 1 0 0 0,1-1-1 0 0,0 1 1 0 0,1-1 0 0 0,-1 0 0 0 0,2 6 0 0 0,3 23 119 0 0,1 0 1 0 0,1-1 0 0 0,2 0 0 0 0,1 0-1 0 0,1-1 1 0 0,18 33 0 0 0,-29-63-162 0 0,0-1 0 0 0,1 1 0 0 0,-1-1 0 0 0,0 1 0 0 0,0-1 0 0 0,0 0 0 0 0,0 1 0 0 0,1-1 0 0 0,-1 1 0 0 0,0-1 0 0 0,0 1 0 0 0,1-1-1 0 0,-1 0 1 0 0,0 1 0 0 0,1-1 0 0 0,-1 0 0 0 0,0 1 0 0 0,1-1 0 0 0,-1 0 0 0 0,1 1 0 0 0,-1-1 0 0 0,0 0 0 0 0,1 0 0 0 0,-1 0 0 0 0,1 1 0 0 0,-1-1 0 0 0,1 0 0 0 0,-1 0 0 0 0,1 0 0 0 0,-1 0 0 0 0,1 0 0 0 0,0 0 0 0 0,4-14 213 0 0,-3-31-124 0 0,-25-174 562 0 0,23 219-669 0 0,0-1 0 0 0,0 1 0 0 0,-1 0 0 0 0,1 0 1 0 0,0-1-1 0 0,0 1 0 0 0,0 0 0 0 0,0 0 0 0 0,0-1 0 0 0,0 1 1 0 0,0 0-1 0 0,0 0 0 0 0,0-1 0 0 0,0 1 0 0 0,0 0 1 0 0,0-1-1 0 0,0 1 0 0 0,0 0 0 0 0,0 0 0 0 0,0-1 1 0 0,0 1-1 0 0,0 0 0 0 0,0 0 0 0 0,1-1 0 0 0,-1 1 0 0 0,0 0 1 0 0,0 0-1 0 0,0-1 0 0 0,0 1 0 0 0,1 0 0 0 0,-1 0 1 0 0,0 0-1 0 0,0-1 0 0 0,0 1 0 0 0,1 0 0 0 0,-1 0 0 0 0,0 0 1 0 0,0 0-1 0 0,1-1 0 0 0,11 8 85 0 0,19 23-87 0 0,-25-24 22 0 0,0 2-18 0 0,-4-6-5 0 0,0 1 0 0 0,-1-1 0 0 0,1 0 0 0 0,0 0 1 0 0,0 0-1 0 0,0 0 0 0 0,1-1 0 0 0,-1 1 0 0 0,0 0 1 0 0,1-1-1 0 0,-1 0 0 0 0,1 0 0 0 0,0 1 0 0 0,5 0 1 0 0,5 0 4 0 0,-10-3-7 0 0,0 0 1 0 0,0 0-1 0 0,0 0 1 0 0,0 0-1 0 0,0 0 1 0 0,-1 0-1 0 0,1-1 0 0 0,0 0 1 0 0,-1 1-1 0 0,1-1 1 0 0,-1 0-1 0 0,0 0 1 0 0,0 0-1 0 0,3-3 1 0 0,22-36 26 0 0,-13 18 3 0 0,-13 21-18 0 0,6 28 37 0 0,0 2-17 0 0,1-1 1 0 0,0 0 0 0 0,3 0 0 0 0,20 39 0 0 0,-31-65-147 0 0,1 1-1 0 0,0-1 1 0 0,0 0-1 0 0,0 0 1 0 0,0 0-1 0 0,1 0 1 0 0,-1 1 0 0 0,0-1-1 0 0,0-1 1 0 0,1 1-1 0 0,-1 0 1 0 0,0 0-1 0 0,3 1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5:59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0 139 7632 0 0,'13'-25'297'0'0,"-12"25"-289"0"0,-1 0 0 0 0,1 0 0 0 0,0 0 0 0 0,0 0-1 0 0,0 0 1 0 0,-1 1 0 0 0,1-1 0 0 0,0 0 0 0 0,0 0 0 0 0,-1 1-1 0 0,1-1 1 0 0,0 0 0 0 0,0 1 0 0 0,-1-1 0 0 0,1 1 0 0 0,-1-1 0 0 0,1 1-1 0 0,0-1 1 0 0,-1 1 0 0 0,1 0 0 0 0,-1-1 0 0 0,1 1 0 0 0,-1 0 0 0 0,1-1-1 0 0,-1 1 1 0 0,0 0 0 0 0,1 0 0 0 0,13 30 217 0 0,-8-18-121 0 0,6 11 75 0 0,0 3 264 0 0,1-2 1 0 0,1 0-1 0 0,22 30 0 0 0,-35-53-264 0 0,8 1 130 0 0,-9-3-302 0 0,0 0 1 0 0,1 1-1 0 0,-1-1 1 0 0,0 0-1 0 0,1 0 0 0 0,-1 0 1 0 0,0 0-1 0 0,1 0 0 0 0,-1 0 1 0 0,0 1-1 0 0,1-1 0 0 0,-1 0 1 0 0,0 0-1 0 0,1 0 0 0 0,-1 0 1 0 0,1 0-1 0 0,-1 0 0 0 0,0 0 1 0 0,1 0-1 0 0,-1 0 1 0 0,0-1-1 0 0,1 1 0 0 0,-1 0 1 0 0,0 0-1 0 0,1 0 0 0 0,-1 0 1 0 0,0 0-1 0 0,1-1 0 0 0,-1 1 1 0 0,0 0-1 0 0,1 0 0 0 0,-1-1 1 0 0,0 1-1 0 0,0 0 0 0 0,1 0 1 0 0,-1-1-1 0 0,0 1 0 0 0,0 0 1 0 0,0-1-1 0 0,1 1 1 0 0,-1 0-1 0 0,0-1 0 0 0,0 1 1 0 0,0 0-1 0 0,0-1 0 0 0,0 1 1 0 0,6-8 80 0 0,-1-1 1 0 0,0 1 0 0 0,-1-1 0 0 0,0 0 0 0 0,0 0-1 0 0,-1 0 1 0 0,0 0 0 0 0,0-1 0 0 0,-1 1-1 0 0,-1-1 1 0 0,1-14 0 0 0,12 24 23 0 0,-9 3-103 0 0,-1 1 0 0 0,1 0 0 0 0,-1 1 0 0 0,0-1 0 0 0,0 1 0 0 0,-1-1 0 0 0,1 1 0 0 0,-1 0 0 0 0,3 7-1 0 0,8 9 12 0 0,-7-11-11 0 0,0 0 4 0 0,0 0-1 0 0,0-1 0 0 0,1 0 0 0 0,0 0 0 0 0,1-1 1 0 0,-1 0-1 0 0,19 12 0 0 0,-26-19-8 0 0,0-1-1 0 0,0 1 1 0 0,1-1 0 0 0,-1 0 0 0 0,0 1-1 0 0,0-1 1 0 0,0 0 0 0 0,0 0-1 0 0,1 0 1 0 0,-1 0 0 0 0,0 0 0 0 0,0 0-1 0 0,0 0 1 0 0,1 0 0 0 0,-1-1 0 0 0,0 1-1 0 0,0 0 1 0 0,0-1 0 0 0,0 1-1 0 0,0-1 1 0 0,0 1 0 0 0,0-1 0 0 0,0 1-1 0 0,0-1 1 0 0,0 0 0 0 0,0 0 0 0 0,0 1-1 0 0,0-1 1 0 0,0 0 0 0 0,0 0-1 0 0,-1 0 1 0 0,1 0 0 0 0,0 0 0 0 0,-1 0-1 0 0,1 0 1 0 0,-1 0 0 0 0,1 0 0 0 0,0-1-1 0 0,2-6 13 0 0,0 0 0 0 0,0 0 0 0 0,3-17 0 0 0,-5 23-12 0 0,5-40 45 0 0,-2-1-1 0 0,-2 1 1 0 0,-5-67-1 0 0,2 44-1294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0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6424 0 0,'0'0'-71'0'0,"-5"4"16"0"0,2 0 57 0 0,0 0-1 0 0,0 0 1 0 0,0 1 0 0 0,0-1-1 0 0,1 1 1 0 0,0-1-1 0 0,0 1 1 0 0,0 0-1 0 0,0 0 1 0 0,1 0-1 0 0,-1 0 1 0 0,1 0-1 0 0,1 0 1 0 0,-1 7-1 0 0,-2 47 128 0 0,3 0 0 0 0,3 0 0 0 0,2 0 1 0 0,2 0-1 0 0,21 76 0 0 0,-13-58 1103 0 0,8 118 0 0 0,-24-205-1133 0 0,-1 1 0 0 0,0-1 1 0 0,-1 1-1 0 0,0 0 1 0 0,-1-1-1 0 0,-4-8 0 0 0,-7-18 30 0 0,-2-18 31 0 0,4 0 0 0 0,1-1 0 0 0,3 0 1 0 0,-4-110-1 0 0,13 154-129 0 0,1-1 0 0 0,-1 1 1 0 0,2 0-1 0 0,0 0 0 0 0,0 0 0 0 0,1 0 1 0 0,0 0-1 0 0,1 0 0 0 0,0 1 0 0 0,0-1 0 0 0,8-9 1 0 0,-11 18-25 0 0,0 0 0 0 0,1 1 1 0 0,0-1-1 0 0,-1 1 0 0 0,1 0 1 0 0,0 0-1 0 0,0 0 1 0 0,0-1-1 0 0,0 2 0 0 0,0-1 1 0 0,0 0-1 0 0,0 0 0 0 0,0 1 1 0 0,0-1-1 0 0,0 1 0 0 0,0-1 1 0 0,0 1-1 0 0,0 0 1 0 0,1 0-1 0 0,-1 0 0 0 0,0 0 1 0 0,3 1-1 0 0,2 0 5 0 0,0 0 0 0 0,0 0-1 0 0,-1 0 1 0 0,1 1 0 0 0,8 4 0 0 0,-9-4-8 0 0,-1 2 0 0 0,0-1 0 0 0,0 0 0 0 0,0 1-1 0 0,0 0 1 0 0,0 0 0 0 0,-1 0 0 0 0,0 1 0 0 0,0 0 0 0 0,0 0 0 0 0,0 0 0 0 0,-1 0 0 0 0,0 0 0 0 0,0 1 0 0 0,0-1 0 0 0,-1 1 0 0 0,0 0 0 0 0,0 0 0 0 0,0-1 0 0 0,-1 1 0 0 0,0 1 0 0 0,0-1 0 0 0,0 0 0 0 0,-1 0 0 0 0,0 0 0 0 0,-1 7 0 0 0,1-6-3 0 0,0 0 0 0 0,-1 0 1 0 0,-1 0-1 0 0,1 0 0 0 0,-1 0 0 0 0,0 0 1 0 0,0-1-1 0 0,-1 1 0 0 0,0-1 0 0 0,0 1 1 0 0,-1-1-1 0 0,0 0 0 0 0,0 0 0 0 0,0-1 1 0 0,-1 1-1 0 0,1-1 0 0 0,-1 0 0 0 0,-1 0 1 0 0,1-1-1 0 0,-1 0 0 0 0,1 0 0 0 0,-11 6 1 0 0,-41 12 39 0 0,55-22-1536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1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32 447 7232 0 0,'0'0'34'0'0,"1"5"16"0"0,5 20 483 0 0,-4-28-333 0 0,7-9-104 0 0,0-1-1 0 0,0 0 1 0 0,-2 0-1 0 0,1-1 1 0 0,-2 1-1 0 0,0-2 1 0 0,0 1-1 0 0,-2-1 1 0 0,0 0-1 0 0,0 0 1 0 0,-1 0-1 0 0,-1 0 1 0 0,0-23-1 0 0,-3 34-64 0 0,1 0 1 0 0,-1 0-1 0 0,0 0 0 0 0,0 0 0 0 0,-1 0 0 0 0,1 1 0 0 0,-1-1 0 0 0,0 0 0 0 0,0 1 0 0 0,0-1 0 0 0,-5-5 1 0 0,6 8-24 0 0,0 0 0 0 0,1 0 1 0 0,-1 0-1 0 0,0 0 1 0 0,0 1-1 0 0,0-1 0 0 0,0 0 1 0 0,0 0-1 0 0,-1 1 0 0 0,1-1 1 0 0,0 0-1 0 0,0 1 1 0 0,0-1-1 0 0,0 1 0 0 0,-1 0 1 0 0,1-1-1 0 0,0 1 1 0 0,0 0-1 0 0,-1 0 0 0 0,1 0 1 0 0,0 0-1 0 0,-1 0 1 0 0,1 0-1 0 0,0 0 0 0 0,0 0 1 0 0,-1 0-1 0 0,1 1 1 0 0,0-1-1 0 0,0 1 0 0 0,-1-1 1 0 0,1 1-1 0 0,0-1 1 0 0,0 1-1 0 0,0-1 0 0 0,0 1 1 0 0,0 0-1 0 0,0 0 1 0 0,0 0-1 0 0,0 0 0 0 0,-1 1 1 0 0,-4 5 1 0 0,1-1 0 0 0,0 1-1 0 0,0 1 1 0 0,1-1 0 0 0,0 0 0 0 0,0 1 0 0 0,1 0 0 0 0,0 0 0 0 0,0 0 0 0 0,1 0 0 0 0,0 1 0 0 0,0-1 0 0 0,1 0 0 0 0,0 1 0 0 0,1 10 0 0 0,0-14-6 0 0,0 0 1 0 0,0 1 0 0 0,0-1 0 0 0,1 0-1 0 0,0 0 1 0 0,0 0 0 0 0,0 0-1 0 0,1 0 1 0 0,0 0 0 0 0,0 0 0 0 0,0 0-1 0 0,0-1 1 0 0,1 1 0 0 0,0-1 0 0 0,0 1-1 0 0,0-1 1 0 0,0 0 0 0 0,1-1 0 0 0,-1 1-1 0 0,1 0 1 0 0,0-1 0 0 0,0 0-1 0 0,1 0 1 0 0,-1 0 0 0 0,1 0 0 0 0,6 2-1 0 0,-6-4 2 0 0,0 0 0 0 0,0 0 0 0 0,0 0 1 0 0,0-1-1 0 0,0 0 0 0 0,0 0 0 0 0,0 0 0 0 0,0-1 0 0 0,0 1 0 0 0,0-1 0 0 0,0 0 0 0 0,-1-1 0 0 0,1 1 0 0 0,0-1 0 0 0,-1 0 0 0 0,1 0 0 0 0,-1-1 0 0 0,1 1 0 0 0,-1-1 0 0 0,0 0 0 0 0,0 0 0 0 0,6-7 0 0 0,-2 3 8 0 0,-1 0 0 0 0,1-1-1 0 0,-2 0 1 0 0,1 0 0 0 0,-1 0-1 0 0,-1-1 1 0 0,1 0 0 0 0,-1 0-1 0 0,-1-1 1 0 0,5-11 0 0 0,1-31 66 0 0,-10 49-70 0 0,1 0 0 0 0,-1 0 0 0 0,0 0 1 0 0,0 0-1 0 0,0-1 0 0 0,0 1 0 0 0,-1 0 0 0 0,1 0 0 0 0,-1 0 0 0 0,0 0 0 0 0,0 0 0 0 0,0 0 0 0 0,0 1 1 0 0,-3-5-1 0 0,3 6-3 0 0,0 0 1 0 0,0 0 0 0 0,0 0-1 0 0,0 0 1 0 0,0 0 0 0 0,0 0 0 0 0,0 1-1 0 0,0-1 1 0 0,-1 0 0 0 0,1 1-1 0 0,0-1 1 0 0,-1 0 0 0 0,1 1 0 0 0,-1 0-1 0 0,1-1 1 0 0,0 1 0 0 0,-1 0-1 0 0,1 0 1 0 0,-1 0 0 0 0,1 0 0 0 0,-1 0-1 0 0,1 0 1 0 0,0 0 0 0 0,-1 0-1 0 0,1 1 1 0 0,-1-1 0 0 0,1 0-1 0 0,0 1 1 0 0,-1 0 0 0 0,1-1 0 0 0,0 1-1 0 0,-1 0 1 0 0,1-1 0 0 0,0 1-1 0 0,0 0 1 0 0,0 0 0 0 0,0 0 0 0 0,0 0-1 0 0,0 0 1 0 0,0 0 0 0 0,0 0-1 0 0,0 0 1 0 0,0 1 0 0 0,1-1-1 0 0,-1 0 1 0 0,0 0 0 0 0,1 1 0 0 0,-1-1-1 0 0,0 3 1 0 0,2-3-3 0 0,-1 1 0 0 0,1-1 0 0 0,-1 1 0 0 0,1-1 0 0 0,0 0 0 0 0,0 1 0 0 0,-1-1 0 0 0,1 0 0 0 0,0 0 0 0 0,0 0 0 0 0,0 0 0 0 0,0 0 0 0 0,1 0 0 0 0,-1 0 0 0 0,0 0 0 0 0,0 0 0 0 0,1 0 0 0 0,-1 0 0 0 0,0-1 0 0 0,1 1-1 0 0,1 0 1 0 0,0 1-3 0 0,7 2 7 0 0,-1 0 0 0 0,1 0 0 0 0,0-1 1 0 0,0-1-1 0 0,0 1 0 0 0,0-2 0 0 0,0 1 0 0 0,1-1 1 0 0,-1-1-1 0 0,19-1 0 0 0,-12 1 15 0 0,-16 0-22 0 0,0 0-1 0 0,0 0 1 0 0,0 1-1 0 0,0-1 1 0 0,0 0-1 0 0,0 1 1 0 0,0-1 0 0 0,0 0-1 0 0,0 1 1 0 0,0-1-1 0 0,-1 1 1 0 0,1 0-1 0 0,0-1 1 0 0,0 1 0 0 0,-1 0-1 0 0,1-1 1 0 0,0 1-1 0 0,-1 0 1 0 0,1 0-1 0 0,-1 0 1 0 0,1-1-1 0 0,-1 1 1 0 0,1 0 0 0 0,-1 0-1 0 0,1 0 1 0 0,-1 1-1 0 0,8 30 25 0 0,-6-22-13 0 0,1 5 5 0 0,1 0 0 0 0,1-1 0 0 0,1 1 0 0 0,8 15 0 0 0,-13-29-16 0 0,0 0 1 0 0,1 0-1 0 0,-1-1 1 0 0,0 1-1 0 0,1 0 1 0 0,-1-1 0 0 0,1 1-1 0 0,-1-1 1 0 0,1 0-1 0 0,-1 0 1 0 0,1 1-1 0 0,0-1 1 0 0,-1 0-1 0 0,1 0 1 0 0,-1-1 0 0 0,1 1-1 0 0,-1 0 1 0 0,1 0-1 0 0,-1-1 1 0 0,1 1-1 0 0,-1-1 1 0 0,1 1 0 0 0,-1-1-1 0 0,2-1 1 0 0,8-3 16 0 0,0-1 1 0 0,-1-1 0 0 0,0 0 0 0 0,0 0-1 0 0,-1-1 1 0 0,0 0 0 0 0,0 0-1 0 0,-1-1 1 0 0,0 0 0 0 0,-1-1 0 0 0,1 0-1 0 0,8-18 1 0 0,-8 13 6 0 0,-2 1 1 0 0,1-1-1 0 0,-2 0 0 0 0,0 0 1 0 0,-1 0-1 0 0,-1-1 1 0 0,0 0-1 0 0,-1 1 0 0 0,0-21 1 0 0,-1-4 36 0 0,1 27-24 0 0,-2 0 0 0 0,0 0 0 0 0,0 0-1 0 0,-1 0 1 0 0,-4-15 0 0 0,5 25 22 0 0,-2 4-54 0 0,1 0 1 0 0,0 0 0 0 0,0 0-1 0 0,0 0 1 0 0,0 0-1 0 0,0 0 1 0 0,0 0-1 0 0,1 0 1 0 0,-1 0-1 0 0,0 1 1 0 0,0-1-1 0 0,1 0 1 0 0,-1 3-1 0 0,-4 9 8 0 0,2-1-1 0 0,-1 1 0 0 0,2 1 0 0 0,0-1 0 0 0,0 0 1 0 0,2 0-1 0 0,0 27 0 0 0,17 96 36 0 0,5-24-10 0 0,-11-63-27 0 0,-2 1 0 0 0,4 92 0 0 0,-11-96-2 0 0,0 28-3 0 0,-2-69-6 0 0,-1 0-1 0 0,0 1 1 0 0,0-1 0 0 0,0 0 0 0 0,0 0 0 0 0,-1 1-1 0 0,0-1 1 0 0,0 0 0 0 0,0-1 0 0 0,-5 8 0 0 0,6-11-1 0 0,0 0 1 0 0,0 0-1 0 0,0 0 1 0 0,0 0-1 0 0,0 0 1 0 0,-1-1-1 0 0,1 1 1 0 0,0 0 0 0 0,-1-1-1 0 0,1 1 1 0 0,0-1-1 0 0,-1 1 1 0 0,1-1-1 0 0,-1 0 1 0 0,1 0-1 0 0,0 1 1 0 0,-1-1-1 0 0,1 0 1 0 0,-1 0 0 0 0,1 0-1 0 0,-1-1 1 0 0,1 1-1 0 0,0 0 1 0 0,-1 0-1 0 0,1-1 1 0 0,-1 1-1 0 0,-1-2 1 0 0,-2 1 4 0 0,0-2 0 0 0,0 1 0 0 0,0 0-1 0 0,0-1 1 0 0,-7-5 0 0 0,5 2 1 0 0,0-1 0 0 0,1 0-1 0 0,0 0 1 0 0,0 0 0 0 0,0-1 0 0 0,1 0-1 0 0,0 0 1 0 0,1-1 0 0 0,0 1 0 0 0,0-1-1 0 0,-4-13 1 0 0,4 8 7 0 0,1 0 0 0 0,0-1 1 0 0,1 1-1 0 0,0 0 0 0 0,1-1 0 0 0,2-28 0 0 0,0 38-7 0 0,-1 0 1 0 0,2-1-1 0 0,-1 1 0 0 0,1 0 0 0 0,0 0 1 0 0,0 0-1 0 0,0 0 0 0 0,0 1 0 0 0,1-1 0 0 0,6-7 1 0 0,36-36 56 0 0,-27 31-34 0 0,-14 14 0 0 0,19-4-1668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6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7832 0 0,'0'0'0'0'0,"6"33"8"0"0,4-8 0 0 0,12-1-16 0 0,15 4 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2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 8240 0 0,'0'0'8'0'0,"-10"0"280"0"0,-2-9 776 0 0,8-1-760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5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1 553 6632 0 0,'0'0'64'0'0,"6"-7"9"0"0,24-24 30 0 0,-3-1 0 0 0,27-38 0 0 0,-44 55-53 0 0,0-1 1 0 0,-2 0-1 0 0,0 0 1 0 0,-1 0-1 0 0,0-1 0 0 0,-1 0 1 0 0,-2-1-1 0 0,5-23 1 0 0,-4 12 61 0 0,-2-1 1 0 0,-1 1 0 0 0,-1-1-1 0 0,-2 1 1 0 0,-4-31 0 0 0,5 59-95 0 0,0-1 0 0 0,0 0 0 0 0,-1 0 0 0 0,1 0 1 0 0,-1 0-1 0 0,0 0 0 0 0,1 1 0 0 0,-1-1 0 0 0,0 0 0 0 0,0 0 1 0 0,0 1-1 0 0,0-1 0 0 0,-1 1 0 0 0,1-1 0 0 0,0 1 0 0 0,-3-3 1 0 0,3 4-6 0 0,0-1 0 0 0,0 1 0 0 0,0-1 0 0 0,0 1 0 0 0,0 0 0 0 0,0 0 0 0 0,-1 0 1 0 0,1 0-1 0 0,0 0 0 0 0,0 0 0 0 0,0 0 0 0 0,0 0 0 0 0,0 0 0 0 0,0 0 0 0 0,0 0 0 0 0,0 1 1 0 0,0-1-1 0 0,0 0 0 0 0,0 1 0 0 0,0-1 0 0 0,-2 2 0 0 0,-1 1 14 0 0,-1 0 1 0 0,1 0-1 0 0,-1 1 0 0 0,1 0 1 0 0,0 0-1 0 0,0 0 0 0 0,1 1 1 0 0,0-1-1 0 0,-5 8 0 0 0,0 3 5 0 0,2 0 0 0 0,-1 0 0 0 0,2 1 0 0 0,0-1 0 0 0,1 1-1 0 0,1 0 1 0 0,0 0 0 0 0,1 1 0 0 0,1-1 0 0 0,0 0-1 0 0,1 1 1 0 0,1-1 0 0 0,4 21 0 0 0,-4-27-14 0 0,1 0 1 0 0,1 0 0 0 0,-1 0-1 0 0,2-1 1 0 0,-1 1-1 0 0,1-1 1 0 0,1 0-1 0 0,-1 0 1 0 0,2 0-1 0 0,-1 0 1 0 0,1-1-1 0 0,0 0 1 0 0,1-1 0 0 0,0 1-1 0 0,0-1 1 0 0,1 0-1 0 0,0-1 1 0 0,0 0-1 0 0,0 0 1 0 0,1-1-1 0 0,0 0 1 0 0,16 7-1 0 0,-20-11-3 0 0,-1 1-1 0 0,1-1 1 0 0,0 0-1 0 0,0 0 0 0 0,0 0 1 0 0,0 0-1 0 0,0-1 1 0 0,0 0-1 0 0,0 0 1 0 0,0-1-1 0 0,0 1 0 0 0,-1-1 1 0 0,1 0-1 0 0,0 0 1 0 0,0-1-1 0 0,0 1 0 0 0,-1-1 1 0 0,8-4-1 0 0,-6 2 4 0 0,-1 0 0 0 0,1 0 0 0 0,-1-1-1 0 0,0 1 1 0 0,0-1 0 0 0,-1 0 0 0 0,0-1 0 0 0,1 1-1 0 0,-2-1 1 0 0,1 0 0 0 0,-1 0 0 0 0,5-11 0 0 0,-7 16-2 0 0,0 0 0 0 0,-1 0 0 0 0,1 0 0 0 0,0 0 0 0 0,-1-1 0 0 0,1 1 0 0 0,-1 0 0 0 0,1-1 0 0 0,-1 1 0 0 0,0 0 0 0 0,0-1 0 0 0,1 1 0 0 0,-1 0 0 0 0,0-1 0 0 0,0 1 0 0 0,0 0 0 0 0,-1-3 0 0 0,0 5-7 0 0,-1 0 1 0 0,1 0-1 0 0,-1 1 0 0 0,1-1 0 0 0,0 0 0 0 0,0 1 1 0 0,0-1-1 0 0,0 1 0 0 0,0-1 0 0 0,0 1 0 0 0,0-1 0 0 0,-1 3 1 0 0,1-1-2 0 0,-1 1 0 0 0,1-1 1 0 0,0 1-1 0 0,0-1 0 0 0,1 1 1 0 0,-1-1-1 0 0,1 1 1 0 0,0-1-1 0 0,-1 1 0 0 0,2 0 1 0 0,-1-1-1 0 0,0 1 0 0 0,1-1 1 0 0,-1 1-1 0 0,1 0 0 0 0,0-1 1 0 0,1 0-1 0 0,-1 1 0 0 0,0-1 1 0 0,1 0-1 0 0,0 1 1 0 0,3 4-1 0 0,-4-6-2 0 0,1 0 1 0 0,-1 0-1 0 0,0-1 0 0 0,1 1 1 0 0,-1-1-1 0 0,1 1 1 0 0,0-1-1 0 0,-1 1 0 0 0,1-1 1 0 0,0 0-1 0 0,0 0 1 0 0,0 0-1 0 0,0 0 0 0 0,0 0 1 0 0,0 0-1 0 0,0 0 0 0 0,0-1 1 0 0,0 1-1 0 0,1-1 1 0 0,-1 1-1 0 0,0-1 0 0 0,0 0 1 0 0,0 0-1 0 0,1 0 1 0 0,-1 0-1 0 0,0-1 0 0 0,0 1 1 0 0,0 0-1 0 0,0-1 1 0 0,1 0-1 0 0,-1 1 0 0 0,0-1 1 0 0,0 0-1 0 0,0 0 0 0 0,0 0 1 0 0,-1 0-1 0 0,1-1 1 0 0,3-1-1 0 0,45-40 83 0 0,-47 40-56 0 0,0 0 0 0 0,0 0 0 0 0,-1 0 0 0 0,1 0 0 0 0,-1 0 0 0 0,0 0 0 0 0,0-1 0 0 0,0 1 0 0 0,0-1 0 0 0,-1 1 0 0 0,1-1 0 0 0,-1 0 0 0 0,0 1 0 0 0,1-6 0 0 0,-4 34 34 0 0,1-20-59 0 0,0 0 0 0 0,1 0 0 0 0,0 0 0 0 0,0-1-1 0 0,0 1 1 0 0,0 0 0 0 0,1 0 0 0 0,0 0 0 0 0,0 0-1 0 0,2 6 1 0 0,1-2 4 0 0,0-1-1 0 0,1 0 0 0 0,0 0 0 0 0,0 0 1 0 0,1-1-1 0 0,0 0 0 0 0,0 0 0 0 0,0 0 1 0 0,15 11-1 0 0,-19-16-8 0 0,1 0 0 0 0,0 0 1 0 0,0 0-1 0 0,0 0 0 0 0,0-1 0 0 0,0 1 1 0 0,0-1-1 0 0,1 1 0 0 0,-1-1 0 0 0,0 0 1 0 0,1-1-1 0 0,-1 1 0 0 0,1 0 0 0 0,-1-1 1 0 0,1 0-1 0 0,-1 0 0 0 0,1 0 0 0 0,-1 0 1 0 0,1-1-1 0 0,-1 1 0 0 0,1-1 0 0 0,-1 0 1 0 0,1 0-1 0 0,-1 0 0 0 0,0 0 0 0 0,0-1 0 0 0,1 1 1 0 0,4-4-1 0 0,0-2 8 0 0,-1 0 1 0 0,0-1-1 0 0,0 1 1 0 0,-1-1-1 0 0,0-1 0 0 0,0 1 1 0 0,0-1-1 0 0,5-13 1 0 0,19-29 76 0 0,-29 50-82 0 0,-1 0 0 0 0,1 1 0 0 0,-1-1 0 0 0,1 0 0 0 0,-1 0 0 0 0,1 0 0 0 0,0 1 0 0 0,-1-1 0 0 0,1 0 0 0 0,0 1 0 0 0,-1-1 0 0 0,1 1 0 0 0,0-1 0 0 0,0 0 0 0 0,0 1 0 0 0,-1 0 0 0 0,1-1 0 0 0,0 1 0 0 0,0 0 0 0 0,0-1-1 0 0,0 1 1 0 0,0 0 0 0 0,0 0 0 0 0,0 0 0 0 0,0 0 0 0 0,0 0 0 0 0,0 0 0 0 0,0 0 0 0 0,0 0 0 0 0,0 0 0 0 0,0 0 0 0 0,0 0 0 0 0,0 1 0 0 0,-1-1 0 0 0,1 0 0 0 0,2 1 0 0 0,0 2 4 0 0,-1-1 0 0 0,1 1 0 0 0,0-1 0 0 0,-1 1 1 0 0,0 0-1 0 0,0 0 0 0 0,0 0 0 0 0,3 6 0 0 0,4 6 6 0 0,-2 1 1 0 0,0 0 0 0 0,-1 0-1 0 0,0 1 1 0 0,-2-1 0 0 0,0 1-1 0 0,0 0 1 0 0,-2 0 0 0 0,0 1-1 0 0,-1-1 1 0 0,-3 34 0 0 0,2-50-14 0 0,0 0 0 0 0,0-1 0 0 0,0 1 0 0 0,0-1 0 0 0,0 1 0 0 0,0 0 0 0 0,0-1 0 0 0,0 1 0 0 0,-1-1 0 0 0,1 1 0 0 0,0-1 0 0 0,0 1 0 0 0,-1 0 0 0 0,1-1 0 0 0,0 1 0 0 0,-1-1 0 0 0,1 0 0 0 0,-1 1 0 0 0,1-1 0 0 0,0 1 0 0 0,-1-1 0 0 0,1 0 0 0 0,-1 1 0 0 0,1-1 0 0 0,-1 0 0 0 0,-1 1 0 0 0,2-1-1 0 0,-1 0 0 0 0,1 0 0 0 0,-1 0 0 0 0,1 0 0 0 0,0-1-1 0 0,-1 1 1 0 0,1 0 0 0 0,-1 0 0 0 0,1 0 0 0 0,-1-1 0 0 0,1 1 0 0 0,0 0 0 0 0,-1-1 0 0 0,1 1 0 0 0,-1 0 0 0 0,1-1 0 0 0,0 1 0 0 0,-1-1 0 0 0,1 1 0 0 0,0 0 0 0 0,0-1 0 0 0,-1 1-1 0 0,1-1 1 0 0,0 1 0 0 0,0-1 0 0 0,0 1 0 0 0,0-1 0 0 0,0 1 0 0 0,-1-1 0 0 0,1 1 0 0 0,0-1 0 0 0,0 0 0 0 0,0-7 5 0 0,0 0 0 0 0,0 0 1 0 0,1 0-1 0 0,0 0 0 0 0,0 0 0 0 0,1 0 0 0 0,0 0 1 0 0,0 0-1 0 0,4-8 0 0 0,1-6 6 0 0,-1 1-2 0 0,0-3 13 0 0,1 1-1 0 0,1-1 1 0 0,1 1-1 0 0,1 1 1 0 0,25-43-1 0 0,-34 64-20 0 0,-1 0-1 0 0,1 0 1 0 0,0 0-1 0 0,-1 0 1 0 0,1 0-1 0 0,0 0 1 0 0,-1 0-1 0 0,1 0 1 0 0,0 0-1 0 0,0 0 1 0 0,0 1-1 0 0,0-1 1 0 0,0 0-1 0 0,0 1 0 0 0,0-1 1 0 0,0 0-1 0 0,0 1 1 0 0,1 0-1 0 0,1-1 1 0 0,-3 1 0 0 0,1 1 0 0 0,-1 0-1 0 0,1-1 1 0 0,-1 1 0 0 0,0 0 0 0 0,1 0 0 0 0,-1-1 0 0 0,0 1-1 0 0,0 0 1 0 0,1 0 0 0 0,-1 0 0 0 0,0-1 0 0 0,0 1 0 0 0,0 0-1 0 0,0 0 1 0 0,0 0 0 0 0,0-1 0 0 0,0 1 0 0 0,-1 0 0 0 0,1 1-1 0 0,-12 54 28 0 0,9-47-30 0 0,1 0 1 0 0,0 1 0 0 0,1-1-1 0 0,0 1 1 0 0,0-1-1 0 0,1 1 1 0 0,0 0-1 0 0,1-1 1 0 0,0 1-1 0 0,0-1 1 0 0,6 18 0 0 0,-6-25-1 0 0,0 1 0 0 0,1-1 0 0 0,-1 0 0 0 0,1 0 0 0 0,-1 0 0 0 0,1 0 0 0 0,0 0 0 0 0,-1 0 0 0 0,1 0 0 0 0,0 0 0 0 0,0-1 0 0 0,1 1 0 0 0,-1-1 0 0 0,0 0 0 0 0,0 1 0 0 0,1-1 0 0 0,-1 0 0 0 0,1-1 0 0 0,-1 1 0 0 0,1 0 0 0 0,-1-1 1 0 0,1 1-1 0 0,-1-1 0 0 0,1 0 0 0 0,0 1 0 0 0,-1-1 0 0 0,1-1 0 0 0,-1 1 0 0 0,1 0 0 0 0,0-1 0 0 0,-1 1 0 0 0,1-1 0 0 0,2-1 0 0 0,2 0 2 0 0,-1 0-1 0 0,0-1 1 0 0,0 0-1 0 0,0 0 1 0 0,0-1 0 0 0,0 1-1 0 0,-1-1 1 0 0,1-1-1 0 0,8-8 1 0 0,-8 6 9 0 0,0-1 0 0 0,0 1 0 0 0,-1-1 0 0 0,4-9 0 0 0,-8 10 7 0 0,-1 5 2 0 0,5 15-10 0 0,-4-9-10 0 0,1 0 0 0 0,1 0 0 0 0,-1 0 0 0 0,0 0 1 0 0,1-1-1 0 0,0 1 0 0 0,0-1 0 0 0,0 1 1 0 0,0-1-1 0 0,1 0 0 0 0,-1 0 0 0 0,1 0 1 0 0,0-1-1 0 0,-1 1 0 0 0,1-1 0 0 0,0 0 0 0 0,1 0 1 0 0,-1-1-1 0 0,0 1 0 0 0,0-1 0 0 0,1 0 1 0 0,-1 0-1 0 0,1 0 0 0 0,-1-1 0 0 0,1 1 1 0 0,-1-1-1 0 0,1 0 0 0 0,0 0 0 0 0,-1-1 0 0 0,1 0 1 0 0,-1 1-1 0 0,0-1 0 0 0,1-1 0 0 0,4-1 1 0 0,-7 2 0 0 0,0 0 1 0 0,0 0-1 0 0,-1 0 1 0 0,1 0-1 0 0,0 0 0 0 0,0-1 1 0 0,-1 1-1 0 0,1-1 1 0 0,-1 1-1 0 0,1-1 1 0 0,-1 1-1 0 0,0-1 1 0 0,1 0-1 0 0,-1 0 1 0 0,0 0-1 0 0,0 0 1 0 0,-1 0-1 0 0,1 0 1 0 0,0 0-1 0 0,0 0 1 0 0,-1 0-1 0 0,0 0 1 0 0,1 0-1 0 0,-1 0 1 0 0,0 0-1 0 0,0-1 1 0 0,0 1-1 0 0,0 0 1 0 0,0 0-1 0 0,-1 0 1 0 0,1 0-1 0 0,-1 0 1 0 0,1 0-1 0 0,-1 0 0 0 0,-1-4 1 0 0,0 1 3 0 0,-1 0 1 0 0,1 0-1 0 0,-1 1 0 0 0,0-1 1 0 0,0 1-1 0 0,-1-1 0 0 0,1 1 1 0 0,-1 0-1 0 0,0 0 0 0 0,0 1 1 0 0,0-1-1 0 0,-7-3 0 0 0,6 5 6 0 0,-5 4-8 0 0,5 6-3 0 0,7-6-2 0 0,0 0 1 0 0,0-1 0 0 0,0 1-1 0 0,0-1 1 0 0,0 1 0 0 0,0-1-1 0 0,1 0 1 0 0,-1 0 0 0 0,1 0-1 0 0,-1 0 1 0 0,0-1 0 0 0,1 1-1 0 0,0-1 1 0 0,-1 1 0 0 0,1-1-1 0 0,2 0 1 0 0,1 1 1 0 0,0-1 0 0 0,-1 0 0 0 0,1 0 0 0 0,-1-1 0 0 0,1 0 0 0 0,-1 0 0 0 0,1 0 0 0 0,-1 0 0 0 0,0-1 0 0 0,1 0 0 0 0,-1 0 0 0 0,0-1 0 0 0,0 1 0 0 0,0-1 0 0 0,-1 0 0 0 0,1 0 0 0 0,5-6 0 0 0,0-8 17 0 0,-10 16-16 0 0,0 0 0 0 0,1 0 1 0 0,-1 0-1 0 0,0 0 0 0 0,1 0 0 0 0,-1 0 0 0 0,1 0 1 0 0,-1 0-1 0 0,1 0 0 0 0,0 0 0 0 0,-1 1 0 0 0,1-1 0 0 0,0 0 1 0 0,-1 0-1 0 0,1 0 0 0 0,0 1 0 0 0,0-1 0 0 0,0 0 1 0 0,0 1-1 0 0,0-1 0 0 0,0 1 0 0 0,0-1 0 0 0,0 1 0 0 0,2-1 1 0 0,73 1-2 0 0,-62 0 0 0 0,-13 0 0 0 0,0 0 0 0 0,0 0 0 0 0,0 0 0 0 0,0 0 0 0 0,0 0 0 0 0,0 1 0 0 0,0-1 0 0 0,-1 0 0 0 0,1 0 0 0 0,0 1 0 0 0,0-1 0 0 0,0 0 0 0 0,0 1 0 0 0,0-1 0 0 0,-1 1 0 0 0,1-1 0 0 0,0 1 0 0 0,-1 0 0 0 0,1-1 0 0 0,0 1 0 0 0,-1 0 0 0 0,1-1 0 0 0,-1 1 0 0 0,1 0 0 0 0,-1 0 0 0 0,1 0 0 0 0,-1-1 0 0 0,1 1 0 0 0,-1 0 0 0 0,0 0 0 0 0,1 0 0 0 0,-1 0 0 0 0,0 0 0 0 0,0 0 0 0 0,0 0 0 0 0,0-1 0 0 0,0 2 0 0 0,1 2 0 0 0,1 3 1 0 0,1 0 1 0 0,1 0-1 0 0,0 0 1 0 0,-1 0 0 0 0,2-1-1 0 0,-1 0 1 0 0,1 0-1 0 0,0 0 1 0 0,10 9 0 0 0,-11-14 0 0 0,0 1 0 0 0,0-1 0 0 0,0 1 1 0 0,0-1-1 0 0,0-1 0 0 0,0 1 1 0 0,1 0-1 0 0,-1-1 0 0 0,0 0 0 0 0,0 0 1 0 0,1 0-1 0 0,-1-1 0 0 0,0 0 0 0 0,6-1 1 0 0,-2 0 21 0 0,1 0 0 0 0,-1-1-1 0 0,0 0 1 0 0,-1-1 0 0 0,1 1 0 0 0,7-6 0 0 0,-13 8 47 0 0,41-5 231 0 0,-30 4-285 0 0,-1 0 0 0 0,1-1-1 0 0,0-1 1 0 0,-1 0 0 0 0,19-10-1 0 0,-21 10 6 0 0,-9 4-22 0 0,-1 0 1 0 0,1 0 0 0 0,-1-1-1 0 0,1 1 1 0 0,-1 0 0 0 0,1 0-1 0 0,-1 1 1 0 0,1-1 0 0 0,-1 0-1 0 0,1 0 1 0 0,-1 0 0 0 0,1 0-1 0 0,-1 0 1 0 0,1 1 0 0 0,-1-1-1 0 0,1 0 1 0 0,-1 0 0 0 0,1 1-1 0 0,-1-1 1 0 0,1 0 0 0 0,-1 1-1 0 0,0-1 1 0 0,1 0 0 0 0,-1 1-1 0 0,0-1 1 0 0,1 0 0 0 0,-1 1-1 0 0,0-1 1 0 0,1 1 0 0 0,-1-1-1 0 0,0 1 1 0 0,0-1 0 0 0,0 1-1 0 0,1-1 1 0 0,-1 1 0 0 0,8 23 0 0 0,11 75 22 0 0,-3 0 1 0 0,2 108 0 0 0,-17-178 2 0 0,-1-1 0 0 0,-7 54 0 0 0,6-72 4 0 0,-1-1 0 0 0,0 0 0 0 0,-1 0 0 0 0,0 0 0 0 0,0 0 0 0 0,-1 0 0 0 0,0-1 0 0 0,0 0 0 0 0,-1 1 0 0 0,0-1 0 0 0,-13 14 0 0 0,16-20 2 0 0,-1 0-1 0 0,1 0 1 0 0,-1 0-1 0 0,0-1 1 0 0,1 1-1 0 0,-1-1 0 0 0,0 1 1 0 0,0-1-1 0 0,0 0 1 0 0,0 0-1 0 0,0 0 1 0 0,-1-1-1 0 0,1 1 1 0 0,0-1-1 0 0,0 1 1 0 0,0-1-1 0 0,-1 0 1 0 0,1 0-1 0 0,0-1 0 0 0,0 1 1 0 0,0-1-1 0 0,-1 1 1 0 0,-5-3-1 0 0,3 1-206 0 0,0-1-1 0 0,0 0 0 0 0,0 0 1 0 0,0 0-1 0 0,0-1 0 0 0,1 1 1 0 0,-1-1-1 0 0,1-1 1 0 0,-9-8-1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8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2504 0 0,'0'0'1276'0'0,"7"0"-976"0"0,31-1 93 0 0,1-2 1 0 0,-1-1-1 0 0,0-2 0 0 0,0-1 0 0 0,42-15 1 0 0,-108 32 230 0 0,-50 12 0 0 0,43-13-501 0 0,29-7-83 0 0,0 0 1 0 0,-1 0 0 0 0,1-1 0 0 0,0 1 0 0 0,-9-1 0 0 0,15-1-39 0 0,0 0 1 0 0,0 0 0 0 0,0 0-1 0 0,0 0 1 0 0,-1 0 0 0 0,1 0-1 0 0,0 0 1 0 0,0-1-1 0 0,0 1 1 0 0,0 0 0 0 0,-1 0-1 0 0,1 0 1 0 0,0 0 0 0 0,0 0-1 0 0,0 0 1 0 0,-1 0-1 0 0,1 0 1 0 0,0 0 0 0 0,0 0-1 0 0,0 0 1 0 0,0 0 0 0 0,-1 1-1 0 0,1-1 1 0 0,0 0-1 0 0,0 0 1 0 0,0 0 0 0 0,0 0-1 0 0,-1 0 1 0 0,1 0 0 0 0,0 0-1 0 0,0 0 1 0 0,0 1-1 0 0,0-1 1 0 0,0 0 0 0 0,-1 0-1 0 0,1 0 1 0 0,0 0 0 0 0,0 0-1 0 0,0 1 1 0 0,0-1-1 0 0,0 0 1 0 0,0 0 0 0 0,0 0-1 0 0,0 0 1 0 0,0 1 0 0 0,0-1-1 0 0,0 0 1 0 0,0 0-1 0 0,0 0 1 0 0,0 1 0 0 0,0-1-1 0 0,0 0 1 0 0,0 0 0 0 0,0 0-1 0 0,0 0 1 0 0,0 1 0 0 0,0-1-1 0 0,0 0 1 0 0,0 0-1 0 0,0 0 1 0 0,0 1 0 0 0,0-1-1 0 0,0 0 1 0 0,0 0 0 0 0,0 0-1 0 0,0 0 1 0 0,1 0-1 0 0,-1 1 1 0 0,13 7 60 0 0,9-7-28 0 0,-1 0 0 0 0,0-1 0 0 0,0-2 0 0 0,38-6 0 0 0,-32 4 2 0 0,-17 2-38 0 0,5 0 108 0 0,-15 2-106 0 0,1 0 0 0 0,-1 0 0 0 0,0 0 1 0 0,0 0-1 0 0,0 0 0 0 0,0 0 0 0 0,1 1 1 0 0,-1-1-1 0 0,0 0 0 0 0,0 0 0 0 0,0 0 1 0 0,0 0-1 0 0,1 1 0 0 0,-1-1 0 0 0,0 0 1 0 0,0 0-1 0 0,0 0 0 0 0,0 1 0 0 0,0-1 1 0 0,0 0-1 0 0,0 0 0 0 0,0 0 0 0 0,0 1 1 0 0,0-1-1 0 0,0 0 0 0 0,0 0 0 0 0,0 1 1 0 0,0-1-1 0 0,0 0 0 0 0,0 0 0 0 0,0 0 1 0 0,0 1-1 0 0,0-1 0 0 0,0 0 0 0 0,0 0 1 0 0,0 1-1 0 0,0-1 0 0 0,0 0 0 0 0,0 0 1 0 0,0 0-1 0 0,0 1 0 0 0,-1-1 0 0 0,1 0 1 0 0,0 0-1 0 0,0 0 0 0 0,0 0 0 0 0,0 1 1 0 0,-1-1-1 0 0,1 0 0 0 0,0 0 0 0 0,0 0 1 0 0,0 0-1 0 0,-1 0 0 0 0,1 0 0 0 0,0 1 1 0 0,-29 30-1076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09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3000 0 0,'0'0'129'0'0,"-2"5"31"0"0,-7 17 104 0 0,6-16 36 0 0,14 11 664 0 0,-5-12-885 0 0,1 0 0 0 0,0-1 0 0 0,1 0 0 0 0,-1 0 1 0 0,1-1-1 0 0,0 1 0 0 0,-1-2 0 0 0,1 1 0 0 0,1-1 0 0 0,-1 0 0 0 0,0-1 0 0 0,0 0 0 0 0,1 0 0 0 0,-1-1 0 0 0,9 0 0 0 0,21-3 280 0 0,77-13-1 0 0,-79 10-157 0 0,7-2 603 0 0,74-2 0 0 0,-115 10-635 0 0,-6-1-8 0 0,-15-2-72 0 0,0 1-1 0 0,-1 0 1 0 0,0 1 0 0 0,-35 4-1 0 0,18-1-15 0 0,-6-2 88 0 0,0 2-1 0 0,0 2 0 0 0,-83 19 1 0 0,123-21 87 0 0,9-3-88 0 0,27-6-33 0 0,66-14-69 0 0,-52 12-28 0 0,-28 5-329 0 0,0 0 1 0 0,1 2 0 0 0,33-1-1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10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6016 0 0,'140'-14'83'0'0,"-3"1"27"0"0,-65-3-25 0 0,-54 10 91 0 0,1 1 1 0 0,0 1-1 0 0,1 1 0 0 0,-1 1 0 0 0,0 1 1 0 0,26 1-1 0 0,-47 0-150 0 0,1 0 1 0 0,-1 0-1 0 0,0 0 1 0 0,1 1-1 0 0,-1-1 1 0 0,0 1-1 0 0,1-1 1 0 0,-1 1-1 0 0,1 0 1 0 0,-1 0-1 0 0,-1 1 1 0 0,-7 3 31 0 0,-44 13 186 0 0,-105 20 0 0 0,-61-7 242 0 0,220-30-479 0 0,-1-1 0 0 0,1 0 0 0 0,0 0 0 0 0,0 0 0 0 0,0 0 0 0 0,0 0 0 0 0,-1 0 0 0 0,1 0 0 0 0,0 1 0 0 0,0-1 0 0 0,0 0-1 0 0,-1 0 1 0 0,1 0 0 0 0,0 0 0 0 0,0 0 0 0 0,0 0 0 0 0,-1 0 0 0 0,1 0 0 0 0,0 0 0 0 0,0 0 0 0 0,0 0 0 0 0,-1 0 0 0 0,1 0-1 0 0,0 0 1 0 0,0-1 0 0 0,0 1 0 0 0,-1 0 0 0 0,1 0 0 0 0,0 0 0 0 0,0 0 0 0 0,0 0 0 0 0,-1 0 0 0 0,1 0 0 0 0,0-1 0 0 0,0 1-1 0 0,0 0 1 0 0,0 0 0 0 0,0 0 0 0 0,-1 0 0 0 0,1-1 0 0 0,0 1 0 0 0,0 0 0 0 0,0 0 0 0 0,0 0 0 0 0,0 0 0 0 0,0-1 0 0 0,9-8 75 0 0,21-9-54 0 0,4 4 31 0 0,0 1 0 0 0,1 1 0 0 0,0 2 0 0 0,61-9 0 0 0,-57 21 61 0 0,-35 5-225 0 0,-4-2-958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14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143 110 4312 0 0,'0'0'-16'0'0,"7"-1"40"0"0,174-28 598 0 0,-101 14-22 0 0,-69 13-452 0 0,-1 0 0 0 0,0-1 0 0 0,0 0 0 0 0,12-5 0 0 0,-20 7 51 0 0,-2 0-190 0 0,0 1 0 0 0,-1-1 0 0 0,1 0-1 0 0,0 1 1 0 0,0-1 0 0 0,0 0 0 0 0,-1 1-1 0 0,1-1 1 0 0,0 1 0 0 0,-1-1 0 0 0,1 0 0 0 0,-1 1-1 0 0,1-1 1 0 0,0 1 0 0 0,-1-1 0 0 0,1 1 0 0 0,-1-1-1 0 0,0 1 1 0 0,1 0 0 0 0,-1-1 0 0 0,1 1 0 0 0,-1 0-1 0 0,0-1 1 0 0,1 1 0 0 0,-1 0 0 0 0,-1-1-1 0 0,-54-4 79 0 0,0 2-1 0 0,-1 3 0 0 0,-68 8 1 0 0,-41 1 162 0 0,164-9-212 0 0,12-4-6 0 0,1 0 0 0 0,-1 1-1 0 0,1 0 1 0 0,0 1-1 0 0,14-1 1 0 0,7-2 20 0 0,-7-1 11 0 0,0 2-1 0 0,0 1 1 0 0,0 1-1 0 0,0 1 1 0 0,39 4-1 0 0,-41 5-1033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15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154 111 4416 0 0,'0'0'2020'0'0,"5"-5"-1616"0"0,3-1-242 0 0,0-1 0 0 0,1 1 0 0 0,-1 0 0 0 0,2 1 0 0 0,-1 0 0 0 0,1 0 0 0 0,-1 1 0 0 0,18-5 0 0 0,93-19 1237 0 0,-70 18-503 0 0,-47 9-467 0 0,-6 1-397 0 0,-1 0 0 0 0,1 0-1 0 0,0 0 1 0 0,0 0-1 0 0,0 0 1 0 0,0 1 0 0 0,0 0-1 0 0,-6 1 1 0 0,-11 3 21 0 0,-99 6 162 0 0,48-5 43 0 0,-115 23-1 0 0,320-70 21 0 0,-124 39-259 0 0,0 0-1 0 0,-1-1 1 0 0,1 0 0 0 0,-1-1 0 0 0,17-9 0 0 0,-25 12-6 0 0,-9 1-1562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18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285 63 4416 0 0,'0'0'2401'0'0,"-5"-1"-1908"0"0,-13-4-99 0 0,13 4 1254 0 0,8 0-1516 0 0,11-2-71 0 0,-1 0 1 0 0,1 1 0 0 0,0 1-1 0 0,0 0 1 0 0,-1 1 0 0 0,25 2 0 0 0,13 0 47 0 0,91-16 763 0 0,-259 32-706 0 0,-31 3-29 0 0,76-16-33 0 0,0-4 0 0 0,-81-9 0 0 0,142 5-43 0 0,15-3 32 0 0,20-4-39 0 0,13 1-38 0 0,1 1 0 0 0,59-3 0 0 0,-8 1 0 0 0,-40 3 36 0 0,59 0 1 0 0,-122 18-14 0 0,-14 2-23 0 0,-2 0 0 0 0,0-2 0 0 0,0-2 0 0 0,-1 0 1 0 0,0-2-1 0 0,-43 4 0 0 0,40-8 35 0 0,-41-2 0 0 0,50-1 62 0 0,44-14-67 0 0,11 2-32 0 0,1 0-1 0 0,0 2 1 0 0,0 1-1 0 0,1 2 1 0 0,0 1-1 0 0,0 2 1 0 0,34-1-1 0 0,-39 9 163 0 0,-27-4-202 0 0,0 0 1 0 0,1 0-1 0 0,-1 0 0 0 0,0 1 0 0 0,0-1 0 0 0,1 0 1 0 0,-1 0-1 0 0,0 0 0 0 0,1 0 0 0 0,-1 1 1 0 0,0-1-1 0 0,0 0 0 0 0,1 0 0 0 0,-1 1 0 0 0,0-1 1 0 0,0 0-1 0 0,0 0 0 0 0,1 1 0 0 0,-1-1 0 0 0,0 0 1 0 0,0 1-1 0 0,0-1 0 0 0,0 0 0 0 0,0 0 0 0 0,0 1 1 0 0,1-1-1 0 0,-1 0 0 0 0,0 1 0 0 0,0-1 1 0 0,0 0-1 0 0,0 1 0 0 0,0-1 0 0 0,0 0 0 0 0,0 1 1 0 0,-1-1-1 0 0,1 0 0 0 0,0 1 0 0 0,0-1 0 0 0,0 0 1 0 0,0 1-1 0 0,0-1 0 0 0,0 0 0 0 0,-1 1 0 0 0,1-1 1 0 0,0 0-1 0 0,0 0 0 0 0,0 1 0 0 0,-1-1 0 0 0,1 0 1 0 0,0 0-1 0 0,0 1 0 0 0,-1-1 0 0 0,1 0 1 0 0,0 0-1 0 0,0 0 0 0 0,-1 0 0 0 0,1 1 0 0 0,0-1 1 0 0,-1 0-1 0 0,1 0 0 0 0,0 0 0 0 0,-1 0 0 0 0,0 0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4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0 4616 0 0,'0'0'121'0'0,"-5"2"57"0"0,-56 36 2785 0 0,59-35-2843 0 0,-1 0-1 0 0,1 0 1 0 0,0 1-1 0 0,0-1 1 0 0,1 0-1 0 0,-1 1 1 0 0,1-1-1 0 0,0 1 1 0 0,-2 3-1 0 0,1 0-63 0 0,-13 33 217 0 0,1 1 1 0 0,2 0-1 0 0,2 1 0 0 0,1 0 1 0 0,3 1-1 0 0,-2 86 0 0 0,30 127 489 0 0,1 5-177 0 0,-26-98-257 0 0,4 98 117 0 0,8-161-331 0 0,24 424 339 0 0,-49-117-180 0 0,15-303-213 0 0,11 291 183 0 0,7-226-145 0 0,9 147 100 0 0,-8-54-80 0 0,0 1-12 0 0,-5-63-30 0 0,0 55 20 0 0,7 142 76 0 0,-1-99-12 0 0,14 70 104 0 0,-22-264-125 0 0,-4 129 1 0 0,-6-116-43 0 0,-9 151 119 0 0,1-170-123 0 0,5-1 0 0 0,10 100 0 0 0,9-39 6 0 0,60 371 203 0 0,-38-372-220 0 0,32 169 73 0 0,-64-281-126 0 0,-3 1 1 0 0,-1 0-1 0 0,-2-1 0 0 0,-3 1 1 0 0,-9 58-1 0 0,4-50 52 0 0,3 1 1 0 0,3 76-1 0 0,0-104-40 0 0,-1-1-1 0 0,-7 35 1 0 0,4-32 3 0 0,-2 41-1 0 0,6-35 13 0 0,3 0 0 0 0,10 66-1 0 0,-10-83-16 0 0,-4-14 25 0 0,-1-8-53 0 0,1 0-1 0 0,0 1 1 0 0,0-1 0 0 0,1 0 0 0 0,-1 0 0 0 0,1-1 0 0 0,-1-5-1 0 0,-22-92-2272 0 0,18 77-9051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5.9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17 122 5224 0 0,'0'0'2474'0'0,"0"4"-2095"0"0,2 39 209 0 0,14 79 1 0 0,-8-78-278 0 0,4 86 1 0 0,-14-42 335 0 0,2-86-509 0 0,-1-2-123 0 0,0-1 1 0 0,0 1-1 0 0,0 0 0 0 0,0 0 0 0 0,-1-1 0 0 0,1 1 0 0 0,0 0 1 0 0,0-1-1 0 0,0 1 0 0 0,1-1 0 0 0,-1 1 0 0 0,0-1 0 0 0,0 0 0 0 0,0 1 1 0 0,0-1-1 0 0,0 0 0 0 0,1 0 0 0 0,-1 0 0 0 0,0 0 0 0 0,1 1 0 0 0,-1-1 1 0 0,1 0-1 0 0,-1 0 0 0 0,0-2 0 0 0,-10-29 61 0 0,10 26-47 0 0,-6-31 52 0 0,1-1 0 0 0,3 1-1 0 0,1-1 1 0 0,1 0 0 0 0,6-45-1 0 0,-4 67-47 0 0,2 0-1 0 0,0 0 0 0 0,0 0 1 0 0,1 1-1 0 0,1 0 0 0 0,7-16 0 0 0,-8 23-15 0 0,0 0-1 0 0,1 0 1 0 0,-1 0-1 0 0,1 1 1 0 0,1-1-1 0 0,0 1 1 0 0,0 1-1 0 0,0-1 0 0 0,0 1 1 0 0,1 0-1 0 0,0 0 1 0 0,10-5-1 0 0,-16 10-12 0 0,1 0-1 0 0,0 0 0 0 0,-1 0 1 0 0,1 1-1 0 0,0-1 0 0 0,0 0 1 0 0,0 1-1 0 0,0-1 0 0 0,0 1 1 0 0,0 0-1 0 0,0-1 1 0 0,0 1-1 0 0,0 0 0 0 0,0 0 1 0 0,0 0-1 0 0,0 1 0 0 0,0-1 1 0 0,0 0-1 0 0,0 1 0 0 0,-1-1 1 0 0,1 1-1 0 0,0 0 0 0 0,0-1 1 0 0,0 1-1 0 0,0 0 1 0 0,-1 0-1 0 0,1 0 0 0 0,0 1 1 0 0,-1-1-1 0 0,1 0 0 0 0,-1 1 1 0 0,0-1-1 0 0,1 1 0 0 0,-1-1 1 0 0,0 1-1 0 0,0-1 0 0 0,0 1 1 0 0,0 0-1 0 0,1 2 0 0 0,2 4 3 0 0,0 1-1 0 0,-1-1 0 0 0,0 1 0 0 0,0 0 1 0 0,-1 0-1 0 0,0 0 0 0 0,0 10 0 0 0,0 1 5 0 0,-1-1-1 0 0,-1 1 1 0 0,0 0-1 0 0,-2-1 1 0 0,0 1-1 0 0,-1-1 0 0 0,-2 1 1 0 0,0-1-1 0 0,0-1 1 0 0,-2 1-1 0 0,-16 32 1 0 0,10-28 14 0 0,12-20 14 0 0,4-3-30 0 0,2 0-7 0 0,0 1-1 0 0,0 0 1 0 0,-1 0-1 0 0,1 0 1 0 0,-1 0-1 0 0,1 1 1 0 0,-1 0-1 0 0,1 0 1 0 0,-1 0-1 0 0,0 0 1 0 0,0 0-1 0 0,0 1 1 0 0,0 0-1 0 0,0 0 1 0 0,-1 0-1 0 0,1 1 1 0 0,-1-1-1 0 0,0 1 1 0 0,3 4-1 0 0,-4-5 0 0 0,0 1 0 0 0,-1-1 0 0 0,1 1 0 0 0,-1-1 0 0 0,0 1 0 0 0,0 0 0 0 0,0 0 0 0 0,0 0 0 0 0,-1 0 0 0 0,0-1 0 0 0,1 1 0 0 0,-1 0 0 0 0,-1 0 0 0 0,1 0 0 0 0,-1 0 0 0 0,1 0 0 0 0,-1 0 0 0 0,0-1 0 0 0,0 1 0 0 0,-1 0 0 0 0,1-1 0 0 0,-1 1 0 0 0,0-1 0 0 0,0 1 0 0 0,-2 3 0 0 0,-2 1 5 0 0,0 0 0 0 0,-1 0 0 0 0,1 0 0 0 0,-2-1 1 0 0,1 0-1 0 0,-1 0 0 0 0,0-1 0 0 0,0 0 0 0 0,0 0 0 0 0,-1-1 1 0 0,0 0-1 0 0,0-1 0 0 0,-1 0 0 0 0,1 0 0 0 0,-1-1 0 0 0,-18 4 1 0 0,28-7-5 0 0,0 0 0 0 0,0 0 0 0 0,-1 0 0 0 0,1 0 0 0 0,0 0 0 0 0,0 0 0 0 0,-1 0 0 0 0,1 0 0 0 0,0 0 0 0 0,-1 0 0 0 0,1 0 0 0 0,0 0 0 0 0,0 0 0 0 0,-1 0 0 0 0,1 0 0 0 0,0 0 0 0 0,0-1 0 0 0,-1 1 0 0 0,1 0 0 0 0,0 0 0 0 0,0 0 0 0 0,0 0 0 0 0,-1 0 0 0 0,1-1 0 0 0,0 1 0 0 0,0 0 0 0 0,0 0 0 0 0,-1 0 0 0 0,1-1 0 0 0,0 1 0 0 0,0 0 0 0 0,0 0 0 0 0,0-1 0 0 0,0 1 0 0 0,0 0 0 0 0,-1 0 0 0 0,1-1 0 0 0,0 1 0 0 0,0 0 0 0 0,0 0 0 0 0,0-1 0 0 0,0 1 0 0 0,0 0 0 0 0,0 0 0 0 0,0-1 0 0 0,0 1 0 0 0,0 0 0 0 0,0 0 0 0 0,0-1 0 0 0,0 1 0 0 0,1 0 0 0 0,-1-1 0 0 0,5-11-843 0 0,-5 11 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6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4008 0 0,'0'0'464'0'0,"9"0"-191"0"0,75-4 457 0 0,-25 2 284 0 0,-1-3 0 0 0,92-18 0 0 0,-144 22-928 0 0,-1-1 1 0 0,1 0-1 0 0,-1 0 0 0 0,1-1 1 0 0,-1 0-1 0 0,0 0 0 0 0,8-6 1 0 0,-12 9-73 0 0,0-1 1 0 0,-1 0 0 0 0,1 0-1 0 0,0 0 1 0 0,-1 0-1 0 0,1 1 1 0 0,0-1 0 0 0,-1 0-1 0 0,1 0 1 0 0,-1 0-1 0 0,0 0 1 0 0,1 0 0 0 0,-1 0-1 0 0,0 0 1 0 0,0-1-1 0 0,0 1 1 0 0,1 0 0 0 0,-1 0-1 0 0,0 0 1 0 0,0 0-1 0 0,-1 0 1 0 0,1 0 0 0 0,0 0-1 0 0,0 0 1 0 0,0 0-1 0 0,-1 0 1 0 0,1 0 0 0 0,0 0-1 0 0,-1 0 1 0 0,1 0-1 0 0,-1 0 1 0 0,0 0 0 0 0,1 0-1 0 0,-1 0 1 0 0,0 0-1 0 0,1 1 1 0 0,-1-1 0 0 0,0 0-1 0 0,0 1 1 0 0,1-1-1 0 0,-1 0 1 0 0,0 1 0 0 0,-1-1-1 0 0,-4-4 21 0 0,0 0 0 0 0,0 1 0 0 0,-1 0 0 0 0,-10-5 0 0 0,-7 1 24 0 0,0 2-1 0 0,-1 1 1 0 0,1 0 0 0 0,-1 2-1 0 0,0 1 1 0 0,-48 2 0 0 0,71 0 73 0 0,23 0-86 0 0,208 32 37 0 0,-225-31-81 0 0,1 0 0 0 0,0 0 0 0 0,-1 1 1 0 0,1-1-1 0 0,-1 1 0 0 0,0 0 0 0 0,1 0 0 0 0,-1 0 0 0 0,0 1 1 0 0,0-1-1 0 0,-1 1 0 0 0,1 0 0 0 0,0 0 0 0 0,-1 0 0 0 0,0 1 1 0 0,0-1-1 0 0,0 1 0 0 0,0 0 0 0 0,0 0 0 0 0,2 5 0 0 0,-3-4 1 0 0,-1 0-1 0 0,1 0 1 0 0,-1 0-1 0 0,0 0 1 0 0,-1 0-1 0 0,1 0 0 0 0,-1 0 1 0 0,0 0-1 0 0,0 0 1 0 0,-1 1-1 0 0,1-1 1 0 0,-1 0-1 0 0,0 0 1 0 0,-1 0-1 0 0,1 0 0 0 0,-1 0 1 0 0,-4 9-1 0 0,-1-1 43 0 0,1 0 0 0 0,-2 0-1 0 0,0 0 1 0 0,0-1 0 0 0,-1 0-1 0 0,0-1 1 0 0,-22 21 0 0 0,29-31 27 0 0,18-4-1356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6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 7528 0 0,'0'0'90'0'0,"-4"7"38"0"0,-44 61 411 0 0,-28 49 145 0 0,68-103-582 0 0,1 1 1 0 0,1 0-1 0 0,0 0 0 0 0,1 0 0 0 0,1 1 1 0 0,-5 28-1 0 0,4 33 882 0 0,13-99-716 0 0,21-114 95 0 0,-6 25-129 0 0,-20 103-192 0 0,-1 0-1 0 0,0 0 1 0 0,-1 0 0 0 0,0-1-1 0 0,0 1 1 0 0,-1 0-1 0 0,0-1 1 0 0,0 1-1 0 0,-1 0 1 0 0,-2-11 0 0 0,3 17 20 0 0,3 32 124 0 0,3 9-103 0 0,-4-17-34 0 0,2-1 0 0 0,6 23 0 0 0,-7-36-32 0 0,-1 0 0 0 0,2-1 0 0 0,-1 1 0 0 0,1-1 0 0 0,0 0 0 0 0,1 0 1 0 0,-1-1-1 0 0,1 1 0 0 0,8 6 0 0 0,-10-9 2 0 0,0-1 0 0 0,0 0 0 0 0,1 0 1 0 0,-1 0-1 0 0,1 0 0 0 0,0-1 0 0 0,-1 1 0 0 0,1-1 1 0 0,0 0-1 0 0,1-1 0 0 0,7 4 0 0 0,-9-5-11 0 0,-1 0-1 0 0,0 0 0 0 0,0-1 1 0 0,0 1-1 0 0,0 0 1 0 0,0-1-1 0 0,0 0 0 0 0,0 1 1 0 0,0-1-1 0 0,0 0 0 0 0,0 0 1 0 0,0 0-1 0 0,0 0 1 0 0,0 0-1 0 0,-1-1 0 0 0,1 1 1 0 0,0 0-1 0 0,-1-1 1 0 0,1 1-1 0 0,-1-1 0 0 0,0 0 1 0 0,1 0-1 0 0,-1 1 1 0 0,0-1-1 0 0,0 0 0 0 0,0 0 1 0 0,1-4-1 0 0,7-14 38 0 0,0 0 0 0 0,-2-1 1 0 0,0 0-1 0 0,-2-1 0 0 0,5-31 0 0 0,-10 53-41 0 0,0 0 1 0 0,0 0-1 0 0,0 0 0 0 0,0-1 1 0 0,0 1-1 0 0,-1 0 0 0 0,1 0 1 0 0,0-1-1 0 0,0 1 0 0 0,0 0 1 0 0,0 0-1 0 0,0-1 1 0 0,0 1-1 0 0,0 0 0 0 0,0 0 1 0 0,0-1-1 0 0,1 1 0 0 0,-1 0 1 0 0,0 0-1 0 0,0-1 0 0 0,0 1 1 0 0,0 0-1 0 0,0 0 0 0 0,0 0 1 0 0,0-1-1 0 0,1 1 1 0 0,-1 0-1 0 0,0 0 0 0 0,0 0 1 0 0,0-1-1 0 0,0 1 0 0 0,1 0 1 0 0,-1 0-1 0 0,0 0 0 0 0,0 0 1 0 0,0 0-1 0 0,1-1 0 0 0,-1 1 1 0 0,0 0-1 0 0,0 0 0 0 0,1 0 1 0 0,-1 0-1 0 0,0 0 1 0 0,0 0-1 0 0,1 0 0 0 0,-1 0 1 0 0,0 0-1 0 0,6 13 87 0 0,-4 7-60 0 0,0 0-1 0 0,-1 1 1 0 0,-3 22-1 0 0,2 25 29 0 0,0-50-37 0 0,5 36 61 0 0,-5-52-81 0 0,0 0 0 0 0,0-1-1 0 0,1 1 1 0 0,-1-1 0 0 0,1 1 0 0 0,-1 0 0 0 0,1-1 0 0 0,0 1 0 0 0,0-1 0 0 0,0 1-1 0 0,-1-1 1 0 0,1 0 0 0 0,0 1 0 0 0,1-1 0 0 0,-1 0 0 0 0,0 0 0 0 0,0 0 0 0 0,1 0-1 0 0,-1 0 1 0 0,0 0 0 0 0,1 0 0 0 0,-1 0 0 0 0,1 0 0 0 0,-1 0 0 0 0,4 0 0 0 0,15 0-1752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7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41 8240 0 0,'-23'-31'70'0'0,"22"29"5"0"0,-7-5 248 0 0,5 16 133 0 0,2 23-82 0 0,6 13-102 0 0,1-1-1 0 0,2 0 0 0 0,22 68 1 0 0,-24-93-25 0 0,6 38 1 0 0,-7-28 47 0 0,-5-29-270 0 0,0 1 0 0 0,0 0-1 0 0,0-1 1 0 0,0 1-1 0 0,0-1 1 0 0,0 1 0 0 0,0-1-1 0 0,0 1 1 0 0,0 0 0 0 0,0-1-1 0 0,1 1 1 0 0,-1-1-1 0 0,0 1 1 0 0,0-1 0 0 0,1 1-1 0 0,-1-1 1 0 0,0 1-1 0 0,1-1 1 0 0,-1 1 0 0 0,1-1-1 0 0,-1 1 1 0 0,1-1 0 0 0,-1 0-1 0 0,1 1 1 0 0,0 0-1 0 0,7-12 176 0 0,2-25-62 0 0,12-154 608 0 0,-22 189-556 0 0,9 23-21 0 0,-2-6-130 0 0,2 9 5 0 0,0 0 3 0 0,0-1 0 0 0,1 0 0 0 0,2 0-1 0 0,24 36 1 0 0,-35-59-42 0 0,0 1 1 0 0,0-1-1 0 0,0 1 0 0 0,0-1 0 0 0,0 0 1 0 0,0 1-1 0 0,1-1 0 0 0,-1 0 0 0 0,0 0 0 0 0,1 0 1 0 0,-1 0-1 0 0,1 0 0 0 0,-1 0 0 0 0,1 0 1 0 0,0-1-1 0 0,-1 1 0 0 0,1-1 0 0 0,0 1 0 0 0,-1-1 1 0 0,1 1-1 0 0,0-1 0 0 0,-1 0 0 0 0,1 0 1 0 0,0 0-1 0 0,0 0 0 0 0,-1 0 0 0 0,1 0 0 0 0,0-1 1 0 0,0 1-1 0 0,-1 0 0 0 0,1-1 0 0 0,0 0 0 0 0,-1 1 1 0 0,1-1-1 0 0,-1 0 0 0 0,1 0 0 0 0,-1 0 1 0 0,1 0-1 0 0,1-1 0 0 0,1-2 5 0 0,0 0-1 0 0,1 0 1 0 0,-1 0 0 0 0,-1-1-1 0 0,1 0 1 0 0,-1 0-1 0 0,0 0 1 0 0,0 0 0 0 0,0 0-1 0 0,2-8 1 0 0,6-26 73 0 0,-2-1-1 0 0,-2 0 1 0 0,-2 0 0 0 0,-1-1-1 0 0,-3-52 1 0 0,-1 77-1747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9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137 188 7832 0 0,'0'0'1985'0'0,"-1"12"-1732"0"0,-19 153 321 0 0,-1-5-81 0 0,-10 47 128 0 0,18-139-323 0 0,11-49-171 0 0,1-16-56 0 0,1 1-1 0 0,-1 0 1 0 0,1 0 0 0 0,-1-1-1 0 0,0 1 1 0 0,0-1-1 0 0,-3 5 1 0 0,4-6 221 0 0,-3-27-8 0 0,0-167 158 0 0,22-198 0 0 0,-17 364-401 0 0,0-9 35 0 0,9-45 0 0 0,-10 73-63 0 0,1-1 1 0 0,0 1-1 0 0,0-1 1 0 0,1 1-1 0 0,0 0 1 0 0,0 0 0 0 0,1 0-1 0 0,0 0 1 0 0,0 0-1 0 0,0 1 1 0 0,10-10 0 0 0,-13 15-10 0 0,0 0 0 0 0,0 0 0 0 0,0 0 0 0 0,1 0 0 0 0,-1 0 0 0 0,0 0 0 0 0,1 0 0 0 0,-1 1 0 0 0,0-1 0 0 0,1 0 0 0 0,-1 1 0 0 0,1 0 0 0 0,-1-1 0 0 0,1 1 0 0 0,-1 0 0 0 0,1-1 0 0 0,-1 1 0 0 0,1 0 0 0 0,0 0 0 0 0,-1 1 0 0 0,1-1 0 0 0,-1 0 0 0 0,2 1 0 0 0,0 0 1 0 0,0 0 0 0 0,0 1 0 0 0,0-1 0 0 0,0 1 0 0 0,0 0-1 0 0,-1 0 1 0 0,1 0 0 0 0,-1 0 0 0 0,1 0 0 0 0,2 4 0 0 0,4 5 8 0 0,0 1 1 0 0,-1 0-1 0 0,10 22 0 0 0,-18-34-12 0 0,11 25 18 0 0,-2 1 1 0 0,0 0 0 0 0,6 36-1 0 0,1 0 17 0 0,-5-24-4 0 0,-1 0 0 0 0,-2 0 0 0 0,-2 1 0 0 0,2 45 0 0 0,-8-81-24 0 0,0 0 0 0 0,-1 1-1 0 0,1-1 1 0 0,-1 0 0 0 0,1 0-1 0 0,-1 0 1 0 0,0 1 0 0 0,0-1-1 0 0,-1 0 1 0 0,1 0 0 0 0,-4 5-1 0 0,4-6 20 0 0,1-2-26 0 0,0 0 1 0 0,0 1-1 0 0,0-1 1 0 0,0 0-1 0 0,0 0 1 0 0,0 1-1 0 0,-1-1 1 0 0,1 0-1 0 0,0 1 1 0 0,0-1-1 0 0,0 0 1 0 0,-1 0-1 0 0,1 1 1 0 0,0-1-1 0 0,0 0 1 0 0,-1 0-1 0 0,1 1 1 0 0,0-1-1 0 0,0 0 1 0 0,-1 0-1 0 0,1 0 1 0 0,0 0-1 0 0,-1 1 1 0 0,1-1-1 0 0,0 0 1 0 0,-1 0-1 0 0,1 0 1 0 0,0 0-1 0 0,-1 0 1 0 0,1 0-1 0 0,0 0 1 0 0,-1 0-1 0 0,1 0 1 0 0,0 0-1 0 0,-1 0 1 0 0,1 0-1 0 0,0 0 1 0 0,-1 0-1 0 0,-15-4 17 0 0,4-2-13 0 0,-8-5-1 0 0,-2 1-1 0 0,1 0 1 0 0,-2 2-1 0 0,1 1 1 0 0,-1 0-1 0 0,0 2 1 0 0,-32-4-1 0 0,-3 8-40 0 0,56 1 14 0 0,-3 1-30 0 0,3-2 34 0 0,4 1-90 0 0,60-12 77 0 0,-10 5-12 0 0,0-4 0 0 0,-1-1-1 0 0,-1-3 1 0 0,62-26 0 0 0,-60 16 45 0 0,-49 24 6 0 0,-11 18 9 0 0,-2 10-2 0 0,-13 50 1 0 0,21-68-7 0 0,0 0-1 0 0,0 0 1 0 0,2 1 0 0 0,-1-1 0 0 0,1 0-1 0 0,0 0 1 0 0,1 0 0 0 0,0 1-1 0 0,4 16 1 0 0,-4-25-5 0 0,-1 0 0 0 0,0-1 0 0 0,1 1 0 0 0,-1 0 0 0 0,1-1 1 0 0,-1 1-1 0 0,1-1 0 0 0,-1 1 0 0 0,1 0 0 0 0,-1-1 0 0 0,1 1 0 0 0,-1-1 0 0 0,1 0 0 0 0,0 1 0 0 0,-1-1 0 0 0,1 1 0 0 0,0-1 0 0 0,0 0 0 0 0,-1 0 0 0 0,1 1 0 0 0,0-1 0 0 0,0 0 0 0 0,-1 0 0 0 0,1 0 0 0 0,0 0 1 0 0,0 0-1 0 0,-1 0 0 0 0,1 0 0 0 0,0 0 0 0 0,0 0 0 0 0,1 0 0 0 0,0-1 1 0 0,0 1 1 0 0,0-1 0 0 0,1 1-1 0 0,-1-1 1 0 0,0 0 0 0 0,0 0-1 0 0,0 0 1 0 0,0 0 0 0 0,3-2-1 0 0,3-5 11 0 0,-1-1 1 0 0,0 0-1 0 0,0 0 0 0 0,-1 0 0 0 0,0-1 0 0 0,-1 0 1 0 0,0 0-1 0 0,-1 0 0 0 0,0-1 0 0 0,5-17 1 0 0,2-5 62 0 0,-10 31-36 0 0,-2 3-37 0 0,1 2 1 0 0,0-1-1 0 0,0 0 0 0 0,0 0 0 0 0,0 0 1 0 0,0 0-1 0 0,0 0 0 0 0,1 0 0 0 0,-1 0 0 0 0,2 3 1 0 0,-1 2 6 0 0,3 17 12 0 0,1 0 0 0 0,8 27 0 0 0,-11-44-19 0 0,1 0 0 0 0,0 0 0 0 0,1 0 0 0 0,-1 0 0 0 0,1-1 0 0 0,0 0 0 0 0,1 1 1 0 0,-1-1-1 0 0,1-1 0 0 0,11 11 0 0 0,-14-15-4 0 0,0 0 0 0 0,-1 0 0 0 0,1-1 1 0 0,0 1-1 0 0,0-1 0 0 0,0 1 0 0 0,0-1 1 0 0,-1 1-1 0 0,1-1 0 0 0,0 0 0 0 0,0 0 1 0 0,0 0-1 0 0,0 0 0 0 0,0 0 1 0 0,0-1-1 0 0,3 0 0 0 0,25-8 15 0 0,-21 5-14 0 0,0-1 0 0 0,0 0 0 0 0,-1 0 0 0 0,1 0 0 0 0,-1-1 0 0 0,-1-1 0 0 0,1 1 0 0 0,7-10 0 0 0,3-6 9 0 0,24-37 1 0 0,-34 47-9 0 0,-2 0 4 0 0,-1-1 1 0 0,-4 8-2 0 0,-3 1-4 0 0,-5 8-2 0 0,-7 8 0 0 0,10-6 0 0 0,0 1 0 0 0,0 0 0 0 0,1 0 0 0 0,-1 0 0 0 0,2 0 0 0 0,-1 1 0 0 0,1-1 0 0 0,0 1 0 0 0,0-1 0 0 0,1 1 0 0 0,0 0 0 0 0,0 13 0 0 0,1-21 0 0 0,0 0 0 0 0,0 1 0 0 0,0-1 0 0 0,0 0 0 0 0,0 0 0 0 0,0 0 0 0 0,0 1 0 0 0,0-1 0 0 0,0 0 0 0 0,0 0 0 0 0,0 1 0 0 0,0-1 0 0 0,0 0 0 0 0,0 0 0 0 0,0 1 0 0 0,0-1 0 0 0,0 0 0 0 0,0 0 0 0 0,0 0 0 0 0,0 1 0 0 0,0-1 0 0 0,0 0 0 0 0,1 0 0 0 0,-1 0 0 0 0,0 1 0 0 0,0-1 0 0 0,0 0 0 0 0,0 0 0 0 0,0 0 0 0 0,1 0 0 0 0,-1 1 0 0 0,0-1 0 0 0,0 0 0 0 0,0 0 0 0 0,0 0 0 0 0,1 0 0 0 0,-1 0 0 0 0,0 0 0 0 0,0 0 0 0 0,0 0 0 0 0,1 1 0 0 0,-1-1 0 0 0,0 0 0 0 0,0 0 0 0 0,1 0 0 0 0,-1 0 0 0 0,0 0 0 0 0,0 0 0 0 0,0 0 0 0 0,1 0 0 0 0,-1 0 0 0 0,0 0 0 0 0,0 0 0 0 0,1-1 0 0 0,-1 1 0 0 0,0 0 0 0 0,0 0 0 0 0,8-6 0 0 0,-8 6 0 0 0,3-3 0 0 0,-1-1 0 0 0,0 0 0 0 0,1 0 0 0 0,-1 0 0 0 0,-1 0 0 0 0,1 0 0 0 0,-1-1 0 0 0,1 1 0 0 0,0-6 0 0 0,1-3 0 0 0,7-29 9 0 0,-2-1 0 0 0,-2 0 0 0 0,-2 0 0 0 0,-2 0 1 0 0,-4-55-1 0 0,1 16 0 0 0,1 80 13 0 0,-1 2-22 0 0,1 0 1 0 0,0 0-1 0 0,0 0 0 0 0,-1-1 0 0 0,1 1 1 0 0,0 0-1 0 0,-1 0 0 0 0,1 0 0 0 0,0 0 1 0 0,0 0-1 0 0,-1 0 0 0 0,1 0 0 0 0,0 0 0 0 0,-1 0 1 0 0,1 0-1 0 0,0 0 0 0 0,-1 0 0 0 0,1 0 1 0 0,0 0-1 0 0,-1 0 0 0 0,1 0 0 0 0,0 0 1 0 0,0 1-1 0 0,-1-1 0 0 0,1 0 0 0 0,0 0 0 0 0,0 0 1 0 0,-1 0-1 0 0,1 1 0 0 0,0-1 0 0 0,0 0 1 0 0,-1 0-1 0 0,1 0 0 0 0,0 1 0 0 0,0-1 1 0 0,0 0-1 0 0,0 0 0 0 0,-1 1 0 0 0,1-1 0 0 0,0 0 1 0 0,0 1-1 0 0,0-1 0 0 0,0 0 0 0 0,0 0 1 0 0,0 1-1 0 0,-3 9 1 0 0,0-1 0 0 0,1 1 1 0 0,1 0-1 0 0,-1-1 0 0 0,2 1 1 0 0,-1 0-1 0 0,1 0 0 0 0,2 12 1 0 0,-2-12-1 0 0,1 14 0 0 0,1 0-1 0 0,2 0 0 0 0,11 46 1 0 0,-13-60-1 0 0,2-1 0 0 0,-1 1 0 0 0,2-1 0 0 0,-1 0 0 0 0,1 0 0 0 0,0 0 0 0 0,1-1 0 0 0,0 0 0 0 0,0 0 0 0 0,1 0 0 0 0,0-1 0 0 0,10 9 0 0 0,-15-14 0 0 0,0-1 0 0 0,0 1 0 0 0,1-1 0 0 0,-1 1 0 0 0,0-1 0 0 0,1 0 0 0 0,-1 0 0 0 0,1 0 0 0 0,-1 0 0 0 0,1 0 0 0 0,0 0 0 0 0,-1-1 0 0 0,1 1 0 0 0,0-1 0 0 0,-1 0 0 0 0,1 0 0 0 0,0 0 0 0 0,0 0 0 0 0,-1-1 0 0 0,1 1 0 0 0,0-1 0 0 0,-1 1 0 0 0,1-1 0 0 0,-1 0 0 0 0,6-2 0 0 0,0-2 0 0 0,0-1 0 0 0,0 0 0 0 0,0-1 0 0 0,-1 1 0 0 0,0-2 0 0 0,0 1 0 0 0,8-12 0 0 0,-2 9 1 0 0,-5 14 1 0 0,-3 12 4 0 0,-5-16-6 0 0,2 10-159 0 0,3 10-434 0 0,1-1 0 0 0,13 30 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4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9848 0 0,'0'0'0'0'0,"-17"0"240"0"0,3 0 128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0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1 225 6224 0 0,'0'0'2137'0'0,"0"4"-1946"0"0,2 30 10 0 0,2 0 1 0 0,2 0 0 0 0,17 57-1 0 0,3 18 295 0 0,5 9 440 0 0,-31-116-752 0 0,-11-60 787 0 0,-5-18-863 0 0,9 18 29 0 0,2 0-1 0 0,3-1 1 0 0,2 1 0 0 0,3 0-1 0 0,13-71 1 0 0,-15 123-120 0 0,0 1 0 0 0,1 0 0 0 0,-1 0 0 0 0,1 0 0 0 0,1 0 0 0 0,-1 0 0 0 0,1 1 0 0 0,0-1 0 0 0,0 1 0 0 0,0-1 0 0 0,0 1 0 0 0,1 0 0 0 0,0 1 0 0 0,0-1 0 0 0,0 0 0 0 0,0 1 0 0 0,0 0-1 0 0,1 0 1 0 0,7-4 0 0 0,-8 6-9 0 0,0-1-1 0 0,1 1 0 0 0,-1 0 0 0 0,0 0 0 0 0,0 0 0 0 0,1 1 0 0 0,-1-1 0 0 0,1 1 0 0 0,-1 0 1 0 0,0 0-1 0 0,1 1 0 0 0,-1-1 0 0 0,0 1 0 0 0,1 0 0 0 0,-1 0 0 0 0,0 1 0 0 0,0-1 0 0 0,0 1 1 0 0,0 0-1 0 0,0 0 0 0 0,0 0 0 0 0,0 0 0 0 0,-1 1 0 0 0,5 4 0 0 0,2 2 1 0 0,-1 0-1 0 0,0 1 1 0 0,0 1-1 0 0,-1-1 1 0 0,-1 2-1 0 0,0-1 0 0 0,0 1 1 0 0,8 20-1 0 0,-12-24-3 0 0,0 0-1 0 0,0 0 0 0 0,0 1 0 0 0,-1-1 0 0 0,-1 1 0 0 0,1 0 1 0 0,-1-1-1 0 0,-1 1 0 0 0,0 0 0 0 0,0-1 0 0 0,-1 1 0 0 0,0 0 1 0 0,0-1-1 0 0,-4 14 0 0 0,2-17 0 0 0,1 0 0 0 0,-2 0 1 0 0,1 1-1 0 0,0-2 0 0 0,-1 1 0 0 0,0 0 1 0 0,0-1-1 0 0,0 0 0 0 0,-1 0 0 0 0,1 0 0 0 0,-1 0 1 0 0,0-1-1 0 0,0 0 0 0 0,0 0 0 0 0,-1 0 1 0 0,1-1-1 0 0,-1 0 0 0 0,-5 2 0 0 0,-11 0-661 0 0,20-5-378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2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1 698 5824 0 0,'0'0'1689'0'0,"4"-5"-1372"0"0,5-6-132 0 0,16-18 212 0 0,-2-2-1 0 0,24-39 0 0 0,-43 62-322 0 0,1 0 1 0 0,-1-1-1 0 0,0 1 1 0 0,0-1-1 0 0,-1 1 0 0 0,-1-1 1 0 0,1 0-1 0 0,-1-1 1 0 0,-1 1-1 0 0,0 0 0 0 0,0 0 1 0 0,-1-1-1 0 0,0 1 1 0 0,0 0-1 0 0,-3-11 0 0 0,3 18 68 0 0,-8 1 61 0 0,7 1-198 0 0,1-1-1 0 0,-1 1 1 0 0,0 0-1 0 0,1 0 0 0 0,-1 0 1 0 0,0 0-1 0 0,1 0 1 0 0,-1 0-1 0 0,0 1 1 0 0,1-1-1 0 0,-1 0 1 0 0,1 0-1 0 0,-1 0 1 0 0,0 0-1 0 0,1 1 1 0 0,-1-1-1 0 0,1 0 0 0 0,-1 1 1 0 0,1-1-1 0 0,-1 0 1 0 0,1 1-1 0 0,-1-1 1 0 0,1 1-1 0 0,-1-1 1 0 0,1 1-1 0 0,-1 0 1 0 0,-6 6 20 0 0,0 0 1 0 0,0 1 0 0 0,1 0-1 0 0,0 0 1 0 0,1 1 0 0 0,0-1 0 0 0,0 1-1 0 0,1 0 1 0 0,0 1 0 0 0,0-1-1 0 0,1 1 1 0 0,-4 19 0 0 0,6-25-16 0 0,1 1 0 0 0,-1 0-1 0 0,1 0 1 0 0,0 0 0 0 0,0 0 0 0 0,0 0 0 0 0,0 0 0 0 0,1 0 0 0 0,0 0-1 0 0,0-1 1 0 0,1 1 0 0 0,-1 0 0 0 0,1-1 0 0 0,0 1 0 0 0,0-1 0 0 0,0 1-1 0 0,1-1 1 0 0,-1 0 0 0 0,1 0 0 0 0,0 0 0 0 0,1 0 0 0 0,-1-1 0 0 0,1 1-1 0 0,-1-1 1 0 0,1 0 0 0 0,0 0 0 0 0,0 0 0 0 0,8 3 0 0 0,-9-5-2 0 0,0 0 0 0 0,0-1 0 0 0,0 1 0 0 0,0-1 1 0 0,0 0-1 0 0,0 0 0 0 0,0 0 0 0 0,0 0 0 0 0,0 0 1 0 0,0-1-1 0 0,0 0 0 0 0,0 1 0 0 0,0-1 0 0 0,0 0 1 0 0,0-1-1 0 0,0 1 0 0 0,0 0 0 0 0,-1-1 0 0 0,1 1 1 0 0,-1-1-1 0 0,1 0 0 0 0,2-2 0 0 0,4-4 19 0 0,1 0-1 0 0,-1 0 1 0 0,-1-1-1 0 0,11-12 1 0 0,-16 17 15 0 0,0-1 0 0 0,0 0 0 0 0,0 0 0 0 0,0 0 0 0 0,-1-1 0 0 0,0 1 0 0 0,0-1 0 0 0,0 1 0 0 0,-1-1 0 0 0,0 1 0 0 0,1-7 0 0 0,20-27 21 0 0,-20 32-53 0 0,1-1 1 0 0,-2 0-1 0 0,1 1 1 0 0,-1-1-1 0 0,0 0 0 0 0,0-14 1 0 0,-1 20 42 0 0,-8 21-34 0 0,6-11-14 0 0,1 0 0 0 0,0 0-1 0 0,1 0 1 0 0,0 1 0 0 0,0-1 0 0 0,1 0 0 0 0,-1 0 0 0 0,2 0 0 0 0,-1 0-1 0 0,1 0 1 0 0,1 0 0 0 0,4 11 0 0 0,5 8 18 0 0,1-1 1 0 0,16 25-1 0 0,-28-49-18 0 0,0 0-1 0 0,0 0 0 0 0,0 0 0 0 0,0 0 1 0 0,1 0-1 0 0,-1 0 0 0 0,1-1 1 0 0,-1 1-1 0 0,1 0 0 0 0,0-1 0 0 0,0 1 1 0 0,-1-1-1 0 0,1 0 0 0 0,0 0 0 0 0,0 0 1 0 0,0 0-1 0 0,0 0 0 0 0,0 0 1 0 0,1 0-1 0 0,-1-1 0 0 0,0 1 0 0 0,0-1 1 0 0,1 1-1 0 0,-1-1 0 0 0,3 0 1 0 0,-1-1 4 0 0,0 0 0 0 0,0 0 1 0 0,0-1-1 0 0,0 1 0 0 0,0-1 1 0 0,0 0-1 0 0,-1 0 1 0 0,1 0-1 0 0,-1-1 0 0 0,0 1 1 0 0,1-1-1 0 0,-1 0 1 0 0,3-4-1 0 0,8-8 23 0 0,-2-2-1 0 0,0 0 1 0 0,0 0 0 0 0,-2-1-1 0 0,0-1 1 0 0,-1 0 0 0 0,-1 0 0 0 0,6-21-1 0 0,7-11 126 0 0,-15 41-105 0 0,-1-1-1 0 0,-1 0 0 0 0,0 0 0 0 0,-1 0 0 0 0,3-15 0 0 0,-5 24-11 0 0,-1 2-37 0 0,1-1 0 0 0,-1 1-1 0 0,1-1 1 0 0,-1 1 0 0 0,1-1 0 0 0,-1 1-1 0 0,1-1 1 0 0,-1 0 0 0 0,1 1 0 0 0,-1-1-1 0 0,0 0 1 0 0,0 1 0 0 0,1-1 0 0 0,-1 0-1 0 0,0 1 1 0 0,0-1 0 0 0,0 0 0 0 0,1 0-1 0 0,-1 1 1 0 0,0-1 0 0 0,0 0 0 0 0,0 1-1 0 0,-1-2 1 0 0,3-21 29 0 0,-2-21 4 0 0,-3-1 0 0 0,-2 0 0 0 0,-1 1 1 0 0,-16-55-1 0 0,22 98-34 0 0,-1 0 0 0 0,1-1-1 0 0,0 1 1 0 0,-1-1 0 0 0,0 1 0 0 0,1 0 0 0 0,-1-1 0 0 0,0 1 0 0 0,1 0-1 0 0,-1 0 1 0 0,0-1 0 0 0,-2-1 0 0 0,3 3-1 0 0,0 0 0 0 0,-1 0 1 0 0,1 0-1 0 0,0 0 0 0 0,-1 0 0 0 0,1 0 0 0 0,0 0 1 0 0,-1 0-1 0 0,1 0 0 0 0,0 0 0 0 0,0 0 0 0 0,-1 0 1 0 0,1 0-1 0 0,0 0 0 0 0,-1 0 0 0 0,1 0 0 0 0,0 0 1 0 0,-1 0-1 0 0,1 1 0 0 0,0-1 0 0 0,0 0 0 0 0,-1 0 1 0 0,1 0-1 0 0,0 0 0 0 0,0 1 0 0 0,-1-1 0 0 0,1 0 1 0 0,0 0-1 0 0,0 1 0 0 0,0-1 0 0 0,-1 0 0 0 0,1 0 1 0 0,0 1-1 0 0,0-1 0 0 0,0 0 0 0 0,-3 6 3 0 0,1-1 0 0 0,-1 0 1 0 0,1 0-1 0 0,1 1 0 0 0,-2 6 0 0 0,-3 17-3 0 0,2 0 1 0 0,1 0-1 0 0,1 56 1 0 0,17 91 5 0 0,-4-69-5 0 0,11 80-3 0 0,-5-51 3 0 0,-15-122 9 0 0,-1 0 1 0 0,-1 1 0 0 0,0-1-1 0 0,-1 1 1 0 0,0-1-1 0 0,-2 0 1 0 0,1 0-1 0 0,-7 18 1 0 0,8-30 11 0 0,-1-2 10 0 0,2 0-32 0 0,-1 0 0 0 0,1 0 1 0 0,-1 0-1 0 0,1 1 0 0 0,0-1 1 0 0,-1 0-1 0 0,1 0 1 0 0,0 0-1 0 0,-1 0 0 0 0,1 0 1 0 0,-1 0-1 0 0,1 0 0 0 0,0 0 1 0 0,-1 0-1 0 0,1 0 0 0 0,-1-1 1 0 0,1 1-1 0 0,0 0 0 0 0,-1 0 1 0 0,1 0-1 0 0,0 0 0 0 0,-1-1 1 0 0,1 1-1 0 0,0 0 0 0 0,-1 0 1 0 0,1-1-1 0 0,0 1 0 0 0,0 0 1 0 0,-1 0-1 0 0,1-1 0 0 0,0 1 1 0 0,0 0-1 0 0,-1-1 0 0 0,1 0 1 0 0,-3-8 9 0 0,0-1 1 0 0,0 1 0 0 0,1-1 0 0 0,0 0-1 0 0,1 0 1 0 0,0 0 0 0 0,1 0 0 0 0,0 0-1 0 0,0 0 1 0 0,1 0 0 0 0,1 0 0 0 0,-1 0-1 0 0,2 0 1 0 0,5-15 0 0 0,0 0 45 0 0,2 0 1 0 0,0 1 0 0 0,1 1-1 0 0,25-38 1 0 0,-27 48 2 0 0,1 0 1 0 0,0 1 0 0 0,18-17-1 0 0,-26 27-1925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3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72 332 7136 0 0,'0'0'481'0'0,"4"-6"-212"0"0,26-55 400 0 0,-2-1 0 0 0,28-98 0 0 0,-52 146-635 0 0,5-13 580 0 0,-6 26-313 0 0,-1 16-191 0 0,-1 156 197 0 0,-7 260 130 0 0,1-370-340 0 0,-3-1 1 0 0,-3 0 0 0 0,-19 61-1 0 0,29-117-75 0 0,-1 1-1 0 0,1-1 1 0 0,-1 0-1 0 0,0 1 1 0 0,0-1 0 0 0,0 0-1 0 0,0 0 1 0 0,-6 6-1 0 0,7-9-12 0 0,0 0 1 0 0,0 0-1 0 0,-1-1 0 0 0,1 1 1 0 0,0 0-1 0 0,0-1 0 0 0,-1 1 0 0 0,1-1 1 0 0,-1 1-1 0 0,1-1 0 0 0,0 1 0 0 0,-1-1 1 0 0,1 0-1 0 0,-1 0 0 0 0,1 0 1 0 0,0 0-1 0 0,-1 0 0 0 0,1 0 0 0 0,-1 0 1 0 0,1 0-1 0 0,-1-1 0 0 0,1 1 0 0 0,0 0 1 0 0,-1-1-1 0 0,1 1 0 0 0,0-1 1 0 0,-1 0-1 0 0,1 1 0 0 0,0-1 0 0 0,-2-2 1 0 0,-4 0 17 0 0,1 0 0 0 0,0-1 0 0 0,0 0 1 0 0,1 0-1 0 0,-1 0 0 0 0,1-1 0 0 0,0 0 1 0 0,0 0-1 0 0,1 0 0 0 0,-1-1 0 0 0,1 1 1 0 0,0-1-1 0 0,1 0 0 0 0,-1 0 0 0 0,-3-10 1 0 0,7 15-25 0 0,0 0 1 0 0,-1 0-1 0 0,1 1 1 0 0,0-1-1 0 0,0 0 1 0 0,0 0-1 0 0,0 0 1 0 0,0 0-1 0 0,0 0 1 0 0,0 0-1 0 0,0 0 1 0 0,1 0-1 0 0,-1 0 1 0 0,0 1-1 0 0,0-1 1 0 0,1 0 0 0 0,-1 0-1 0 0,0 0 1 0 0,1 0-1 0 0,-1 1 1 0 0,1-1-1 0 0,0 0 1 0 0,-1 0-1 0 0,1 1 1 0 0,-1-1-1 0 0,2-1 1 0 0,21-11 32 0 0,-20 11-35 0 0,41-17 29 0 0,-28 13-23 0 0,-2 0 0 0 0,1-1 0 0 0,-1 0 0 0 0,0-1 1 0 0,0-1-1 0 0,-1 0 0 0 0,0-1 0 0 0,-1 0 0 0 0,21-24 0 0 0,-22 19 3 0 0,0 0 1 0 0,-2-1-1 0 0,0 0 1 0 0,-1 0-1 0 0,0-1 1 0 0,9-32-1 0 0,8-38 98 0 0,-24 85-81 0 0,-1 4-8 0 0,0 22-3 0 0,2 0 0 0 0,1-1 0 0 0,0 1 0 0 0,2-1 0 0 0,0 0 0 0 0,2 0 0 0 0,1-1 0 0 0,0 0 0 0 0,22 39 0 0 0,-29-59-12 0 0,0-1 0 0 0,0 1 0 0 0,0 0 1 0 0,0 0-1 0 0,0-1 0 0 0,0 1 0 0 0,1 0 1 0 0,-1-1-1 0 0,1 1 0 0 0,-1-1 0 0 0,1 0 1 0 0,0 0-1 0 0,-1 1 0 0 0,1-1 0 0 0,0 0 1 0 0,0 0-1 0 0,0-1 0 0 0,0 1 0 0 0,0 0 1 0 0,0-1-1 0 0,0 1 0 0 0,0-1 0 0 0,0 1 1 0 0,0-1-1 0 0,0 0 0 0 0,0 0 0 0 0,0 0 1 0 0,0 0-1 0 0,0 0 0 0 0,0-1 0 0 0,3 0 1 0 0,-3 0-1 0 0,-1 0 1 0 0,0 1 0 0 0,0-1-1 0 0,0 0 1 0 0,1 0 0 0 0,-1-1-1 0 0,0 1 1 0 0,0 0 0 0 0,-1 0-1 0 0,1 0 1 0 0,0-1 0 0 0,0 1-1 0 0,-1 0 1 0 0,1-1 0 0 0,0-2 0 0 0,2-1 9 0 0,5-11 35 0 0,-1-1 0 0 0,0-1-1 0 0,-1 0 1 0 0,-1 0 0 0 0,-1 0 0 0 0,0 0 0 0 0,-2 0 0 0 0,0-1 0 0 0,-1 0-1 0 0,-2-24 1 0 0,-11 54 77 0 0,11-9-120 0 0,0 0 1 0 0,0 1 0 0 0,0-1 0 0 0,1 1-1 0 0,-1-1 1 0 0,0 1 0 0 0,1-1-1 0 0,0 1 1 0 0,0 0 0 0 0,0-1 0 0 0,0 1-1 0 0,0-1 1 0 0,0 1 0 0 0,0-1 0 0 0,2 5-1 0 0,12 38 41 0 0,-14-44-47 0 0,3 7 9 0 0,1 0-1 0 0,0 1 1 0 0,1-1-1 0 0,0-1 1 0 0,0 1-1 0 0,0-1 1 0 0,1 0-1 0 0,0 0 1 0 0,1 0-1 0 0,-1-1 1 0 0,1 0-1 0 0,11 6 1 0 0,-17-11-8 0 0,0-1 0 0 0,0 1 0 0 0,0-1 1 0 0,0 1-1 0 0,0-1 0 0 0,0 0 0 0 0,0 1 0 0 0,0-1 0 0 0,0 0 1 0 0,1 0-1 0 0,-1 0 0 0 0,0 0 0 0 0,0 0 0 0 0,0 0 1 0 0,0 0-1 0 0,1-1 0 0 0,-1 1 0 0 0,0 0 0 0 0,0-1 0 0 0,0 1 1 0 0,0 0-1 0 0,0-1 0 0 0,0 0 0 0 0,0 1 0 0 0,0-1 1 0 0,0 1-1 0 0,0-1 0 0 0,1-1 0 0 0,22-26 20 0 0,65-139 55 0 0,-79 147-56 0 0,-10 20-20 0 0,1-1 1 0 0,0 0 0 0 0,-1 0 0 0 0,1 1 0 0 0,0-1 0 0 0,0 0-1 0 0,-1 1 1 0 0,1-1 0 0 0,0 1 0 0 0,0-1 0 0 0,0 1 0 0 0,0-1-1 0 0,0 1 1 0 0,0 0 0 0 0,-1 0 0 0 0,1-1 0 0 0,0 1 0 0 0,0 0-1 0 0,0 0 1 0 0,0 0 0 0 0,0 0 0 0 0,0 0 0 0 0,0 0 0 0 0,0 0-1 0 0,0 0 1 0 0,0 0 0 0 0,0 1 0 0 0,0-1 0 0 0,0 0 0 0 0,0 0-1 0 0,0 1 1 0 0,0-1 0 0 0,0 1 0 0 0,0-1 0 0 0,-1 1 0 0 0,1-1-1 0 0,0 1 1 0 0,0 0 0 0 0,-1-1 0 0 0,1 1 0 0 0,0 0 0 0 0,-1 0-1 0 0,1-1 1 0 0,0 1 0 0 0,-1 0 0 0 0,1 0 0 0 0,0 1 0 0 0,5 13 4 0 0,0 0 1 0 0,0 1-1 0 0,-2-1 1 0 0,0 1-1 0 0,0 0 1 0 0,1 26-1 0 0,1-1 5 0 0,3-9 29 0 0,-5-33-5 0 0,-1-10-18 0 0,0-2 0 0 0,-1-1 0 0 0,-1 1 0 0 0,-1-25 0 0 0,0 20 7 0 0,0 16-14 0 0,2 5 3 0 0,13 28-11 0 0,-12-22 2 0 0,1 0 1 0 0,1 0-1 0 0,-1-1 1 0 0,1 0-1 0 0,10 13 1 0 0,-13-20-1 0 0,0 1 0 0 0,0 0-1 0 0,0 0 1 0 0,0-1 0 0 0,0 1 0 0 0,1-1 0 0 0,-1 1 0 0 0,0-1 0 0 0,1 0 0 0 0,-1 0 0 0 0,1 0 0 0 0,-1 0 0 0 0,1-1 0 0 0,-1 1 0 0 0,1-1 0 0 0,0 1 0 0 0,-1-1 0 0 0,1 0 0 0 0,0 0 0 0 0,-1 0 0 0 0,1 0 0 0 0,0-1 0 0 0,-1 1 0 0 0,1-1 0 0 0,4-1 0 0 0,4-1-94 0 0,-7 2-87 0 0,0 0-1 0 0,0 0 1 0 0,0-1 0 0 0,-1 0 0 0 0,1 0 0 0 0,0 0 0 0 0,-1 0 0 0 0,0 0 0 0 0,6-6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4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8536 0 0,'0'0'112'0'0,"-12"0"728"0"0,40-9-568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5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76 6016 0 0,'-2'-6'176'0'0,"1"3"-117"0"0,-12-30 123 0 0,12 31-69 0 0,0-1 0 0 0,0 1 0 0 0,1-1 1 0 0,-1 1-1 0 0,1-1 0 0 0,-1 1 0 0 0,1-1 0 0 0,0 1 0 0 0,0-1 0 0 0,0 0 0 0 0,0-3 0 0 0,-5 17-51 0 0,1 1-1 0 0,0-1 1 0 0,0 1-1 0 0,1-1 1 0 0,1 1-1 0 0,-2 19 1 0 0,-1 80 250 0 0,4-88-229 0 0,35 638 1521 0 0,-9-338-958 0 0,8 462 578 0 0,-27-528-881 0 0,2 146 208 0 0,5 10 119 0 0,-6-301-51 0 0,-14-272-2318 0 0,6 146-7291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6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1 151 7736 0 0,'0'0'-28'0'0,"5"-3"-178"0"0,3-1 212 0 0,-1 1 0 0 0,1 0 0 0 0,0 0-1 0 0,-1 1 1 0 0,1 0 0 0 0,0 0-1 0 0,0 1 1 0 0,0 0 0 0 0,11 0 0 0 0,81 7 168 0 0,-47-1-59 0 0,162 13 394 0 0,200 5 438 0 0,871-65 709 0 0,-814 8-1325 0 0,256-7 111 0 0,-609 41-371 0 0,25 2 119 0 0,180-22 0 0 0,32-20 242 0 0,-340 38-349 0 0,0 2 1 0 0,28 2 0 0 0,-2 0 520 0 0,-40-2-419 0 0,8 27 235 0 0,-6 79-1951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3:18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30 419 5720 0 0,'0'0'190'0'0,"-4"4"4"0"0,1 0-147 0 0,0-1 1 0 0,1 1 0 0 0,-1-1 0 0 0,1 1-1 0 0,0 0 1 0 0,0 0 0 0 0,0 0-1 0 0,1 0 1 0 0,0 1 0 0 0,-1-1-1 0 0,1 0 1 0 0,1 0 0 0 0,-1 1-1 0 0,1-1 1 0 0,-1 1 0 0 0,1-1-1 0 0,0 1 1 0 0,1-1 0 0 0,-1 0-1 0 0,2 7 1 0 0,1 1 28 0 0,1 0 0 0 0,0 0 0 0 0,1 0 1 0 0,0-1-1 0 0,0 0 0 0 0,1 0 0 0 0,1 0 0 0 0,0-1 0 0 0,0 0 0 0 0,1 0 0 0 0,0-1 0 0 0,16 15 0 0 0,-22-23-61 0 0,-1 1-1 0 0,1-1 1 0 0,-1 1 0 0 0,1-1-1 0 0,0 0 1 0 0,0 1-1 0 0,0-1 1 0 0,0 0-1 0 0,0 0 1 0 0,0-1-1 0 0,0 1 1 0 0,0 0-1 0 0,0-1 1 0 0,0 1-1 0 0,0-1 1 0 0,0 1-1 0 0,0-1 1 0 0,1 0 0 0 0,-1 0-1 0 0,0 0 1 0 0,0 0-1 0 0,0-1 1 0 0,0 1-1 0 0,1 0 1 0 0,-1-1-1 0 0,0 0 1 0 0,0 1-1 0 0,0-1 1 0 0,0 0-1 0 0,0 0 1 0 0,0 0-1 0 0,0 0 1 0 0,-1 0-1 0 0,1-1 1 0 0,0 1 0 0 0,-1-1-1 0 0,1 1 1 0 0,-1-1-1 0 0,1 1 1 0 0,-1-1-1 0 0,2-2 1 0 0,1-3 15 0 0,1 0 0 0 0,-1-1 1 0 0,-1 0-1 0 0,0 1 0 0 0,0-1 1 0 0,0 0-1 0 0,-1-1 0 0 0,0 1 0 0 0,1-11 1 0 0,-1-55 255 0 0,-2 71-123 0 0,8 17-91 0 0,8 29-4 0 0,-11-26-31 0 0,1 0 0 0 0,1-1 1 0 0,1 0-1 0 0,16 27 0 0 0,-21-39-21 0 0,0-1 0 0 0,0 1 0 0 0,0-1 0 0 0,0 0 0 0 0,1 0 0 0 0,-1 0 0 0 0,1 0 0 0 0,0 0 0 0 0,0-1 0 0 0,0 0 0 0 0,0 0 0 0 0,0 0 0 0 0,0 0 0 0 0,1 0 0 0 0,-1-1 0 0 0,1 0 0 0 0,-1 0 0 0 0,1 0 0 0 0,-1-1 0 0 0,1 1-1 0 0,0-1 1 0 0,-1 0 0 0 0,8-1 0 0 0,-6 0 2 0 0,-1 0 0 0 0,1 0 0 0 0,0 0 0 0 0,-1 0 0 0 0,1-1 0 0 0,-1 0 0 0 0,0-1 0 0 0,1 1 0 0 0,-1-1 0 0 0,0 0-1 0 0,-1 0 1 0 0,1 0 0 0 0,0-1 0 0 0,-1 1 0 0 0,0-1 0 0 0,0 0 0 0 0,0-1 0 0 0,0 1 0 0 0,5-10 0 0 0,-4 6 1 0 0,-1-1 0 0 0,-1 1-1 0 0,0-1 1 0 0,0 0 0 0 0,0 0 0 0 0,-1 0 0 0 0,-1 0 0 0 0,0 0 0 0 0,0-1 0 0 0,0 1 0 0 0,-2-16 0 0 0,1 25-19 0 0,-1-20 39 0 0,-1 1 1 0 0,-1 0-1 0 0,-5-22 0 0 0,7 37-28 0 0,0 0 1 0 0,0 1-1 0 0,0-1 0 0 0,-1 0 0 0 0,1 1 0 0 0,-1-1 1 0 0,0 1-1 0 0,0-1 0 0 0,0 1 0 0 0,-1 0 1 0 0,1 0-1 0 0,-1 0 0 0 0,1 0 0 0 0,-1 0 1 0 0,0 1-1 0 0,0-1 0 0 0,-1 1 0 0 0,1 0 1 0 0,0 0-1 0 0,-1 0 0 0 0,1 0 0 0 0,-6-1 1 0 0,7 3-8 0 0,1-1 1 0 0,-1 1 0 0 0,1 0 0 0 0,-1 0 0 0 0,0 0-1 0 0,1 0 1 0 0,-1 0 0 0 0,0 0 0 0 0,1 1-1 0 0,-1-1 1 0 0,1 1 0 0 0,-1-1 0 0 0,0 1 0 0 0,1-1-1 0 0,-1 1 1 0 0,1 0 0 0 0,0 0 0 0 0,-1 0-1 0 0,1 0 1 0 0,0 0 0 0 0,-1 0 0 0 0,1 0 0 0 0,0 0-1 0 0,0 0 1 0 0,0 1 0 0 0,0-1 0 0 0,0 0-1 0 0,0 1 1 0 0,0-1 0 0 0,0 1 0 0 0,1-1-1 0 0,-1 1 1 0 0,1-1 0 0 0,-1 1 0 0 0,1-1 0 0 0,-1 1-1 0 0,1 0 1 0 0,0 1 0 0 0,-2 5 6 0 0,1-1 1 0 0,0 1-1 0 0,0 0 0 0 0,1 0 0 0 0,0 0 1 0 0,2 11-1 0 0,-1-10-2 0 0,1 1 0 0 0,0-1 1 0 0,1 0-1 0 0,0 0 0 0 0,1 0 0 0 0,0 0 1 0 0,0 0-1 0 0,1-1 0 0 0,0 0 0 0 0,0 0 1 0 0,1 0-1 0 0,0 0 0 0 0,9 8 0 0 0,-10-12-4 0 0,0 0-1 0 0,1 0 1 0 0,-1 0-1 0 0,1-1 1 0 0,0 1-1 0 0,0-1 0 0 0,0-1 1 0 0,0 1-1 0 0,0-1 1 0 0,1 0-1 0 0,-1-1 1 0 0,1 1-1 0 0,0-1 1 0 0,-1-1-1 0 0,1 1 0 0 0,0-1 1 0 0,-1 0-1 0 0,1-1 1 0 0,0 1-1 0 0,6-3 1 0 0,-5 1-1 0 0,0 0 1 0 0,0 0-1 0 0,0-1 1 0 0,-1 0-1 0 0,1 0 0 0 0,-1-1 1 0 0,0 0-1 0 0,0 0 1 0 0,0-1-1 0 0,0 0 1 0 0,-1 0-1 0 0,10-11 1 0 0,-7 6 3 0 0,-1 0 0 0 0,-1-1 0 0 0,0 0 1 0 0,0 0-1 0 0,-1 0 0 0 0,-1-1 0 0 0,7-18 0 0 0,-4 0 8 0 0,-1 0 0 0 0,-1-1 0 0 0,-2 0 0 0 0,0 0 0 0 0,-3 0-1 0 0,-1-31 1 0 0,-1 39-2 0 0,-1 1 0 0 0,0 0 0 0 0,-7-22 0 0 0,8 38-9 0 0,-1 0-1 0 0,0 0 1 0 0,0 0-1 0 0,0 0 1 0 0,-1 0-1 0 0,0 1 1 0 0,0 0-1 0 0,0-1 1 0 0,-1 1-1 0 0,1 0 1 0 0,-1 0-1 0 0,0 1 0 0 0,-1-1 1 0 0,1 1-1 0 0,-1 0 1 0 0,-5-3-1 0 0,8 6-2 0 0,0-1 1 0 0,0 2-1 0 0,-1-1 0 0 0,1 0 0 0 0,0 0 0 0 0,0 1 1 0 0,-1-1-1 0 0,1 1 0 0 0,0-1 0 0 0,-1 1 0 0 0,1 0 1 0 0,0 0-1 0 0,-1 0 0 0 0,1 1 0 0 0,0-1 0 0 0,-1 0 1 0 0,1 1-1 0 0,0-1 0 0 0,0 1 0 0 0,-1 0 0 0 0,1 0 1 0 0,0 0-1 0 0,0 0 0 0 0,0 0 0 0 0,0 1 0 0 0,0-1 1 0 0,0 0-1 0 0,0 1 0 0 0,-2 3 0 0 0,0-1 2 0 0,0 0 1 0 0,1 0-1 0 0,-1 1 0 0 0,1 0 1 0 0,0-1-1 0 0,1 1 0 0 0,-1 0 0 0 0,1 1 1 0 0,0-1-1 0 0,0 0 0 0 0,-1 8 1 0 0,-1 12 2 0 0,2 1 0 0 0,1-1 0 0 0,1 0 0 0 0,1 1 0 0 0,1-1 0 0 0,1 0 0 0 0,1 0 0 0 0,15 46 0 0 0,4-3 27 0 0,62 121-1 0 0,-76-167-27 0 0,-1-5 61 0 0,-7-37-33 0 0,-2-4-20 0 0,0 17-2 0 0,1 0-1 0 0,-1 0 0 0 0,1 0 0 0 0,1 1 1 0 0,-1-1-1 0 0,1 0 0 0 0,0 0 0 0 0,1 1 1 0 0,-1-1-1 0 0,1 1 0 0 0,4-9 0 0 0,-5 14-8 0 0,0 0-1 0 0,0 0 0 0 0,1 1 0 0 0,-1-1 0 0 0,0 0 1 0 0,0 1-1 0 0,0-1 0 0 0,1 1 0 0 0,-1 0 1 0 0,0-1-1 0 0,1 1 0 0 0,-1 0 0 0 0,0 0 1 0 0,1 0-1 0 0,-1 0 0 0 0,0 0 0 0 0,3 0 1 0 0,-2 0 2 0 0,4-1-2 0 0,1 1 1 0 0,0 0 0 0 0,-1 0-1 0 0,1 1 1 0 0,-1 0 0 0 0,1 0-1 0 0,-1 1 1 0 0,1-1 0 0 0,-1 1-1 0 0,0 1 1 0 0,0-1-1 0 0,0 1 1 0 0,8 5 0 0 0,3 3 6 0 0,-1 1 0 0 0,-1 1 1 0 0,15 15-1 0 0,-18-15 1 0 0,1-1 0 0 0,0-1 0 0 0,1 0-1 0 0,26 15 1 0 0,-36-24-10 0 0,0-1 0 0 0,0 1 0 0 0,0-1 0 0 0,0 0 0 0 0,1-1 0 0 0,-1 1 0 0 0,0-1 0 0 0,0 1 0 0 0,0-1 0 0 0,0-1 0 0 0,1 1 0 0 0,-1 0 0 0 0,0-1 0 0 0,0 0 0 0 0,0 0 0 0 0,0 0 0 0 0,0-1 0 0 0,0 1 0 0 0,0-1 1 0 0,0 0-1 0 0,-1 0 0 0 0,1 0 0 0 0,-1-1 0 0 0,1 1 0 0 0,-1-1 0 0 0,5-5 0 0 0,-3 3 1 0 0,-1 1 1 0 0,1-1-1 0 0,-1 0 1 0 0,0 0-1 0 0,-1-1 1 0 0,1 1-1 0 0,-1-1 1 0 0,0 0 0 0 0,-1 0-1 0 0,1 0 1 0 0,-1 0-1 0 0,0 0 1 0 0,-1 0-1 0 0,0-1 1 0 0,0 1-1 0 0,0 0 1 0 0,0-8 0 0 0,-1 12-2 0 0,-1-1 1 0 0,1 1-1 0 0,0 0 1 0 0,-1-1 0 0 0,1 1-1 0 0,-1 0 1 0 0,0 0 0 0 0,0-1-1 0 0,0 1 1 0 0,0 0-1 0 0,0 0 1 0 0,0 0 0 0 0,-1 0-1 0 0,1 0 1 0 0,-1 1-1 0 0,1-1 1 0 0,-1 0 0 0 0,0 1-1 0 0,1-1 1 0 0,-1 1-1 0 0,0-1 1 0 0,0 1 0 0 0,0 0-1 0 0,0 0 1 0 0,-1 0 0 0 0,1 0-1 0 0,0 0 1 0 0,0 0-1 0 0,0 1 1 0 0,-1-1 0 0 0,1 1-1 0 0,0-1 1 0 0,-1 1-1 0 0,1 0 1 0 0,-4 0 0 0 0,2 0 2 0 0,-1 0 0 0 0,1 1 1 0 0,0-1-1 0 0,-1 1 0 0 0,1 0 1 0 0,0 0-1 0 0,0 0 0 0 0,0 1 0 0 0,0-1 1 0 0,0 1-1 0 0,0 0 0 0 0,0 0 1 0 0,0 1-1 0 0,1-1 0 0 0,-1 1 1 0 0,1 0-1 0 0,0-1 0 0 0,-5 7 1 0 0,5-5-5 0 0,0 0 1 0 0,1 0-1 0 0,0 1 1 0 0,0-1-1 0 0,0 0 0 0 0,1 1 1 0 0,-1 0-1 0 0,1-1 1 0 0,0 1-1 0 0,1-1 1 0 0,-1 1-1 0 0,1 0 1 0 0,0 0-1 0 0,0-1 1 0 0,0 1-1 0 0,1 0 1 0 0,-1-1-1 0 0,3 10 1 0 0,-2-11-1 0 0,0-1 0 0 0,1 1 0 0 0,-1 0 0 0 0,0-1 0 0 0,1 1 0 0 0,-1-1 0 0 0,1 0 0 0 0,0 1 0 0 0,0-1 1 0 0,0 0-1 0 0,0 0 0 0 0,0 0 0 0 0,0-1 0 0 0,1 1 0 0 0,-1 0 0 0 0,1-1 0 0 0,-1 1 0 0 0,1-1 0 0 0,-1 0 0 0 0,1 0 1 0 0,0 0-1 0 0,-1 0 0 0 0,1 0 0 0 0,0-1 0 0 0,0 1 0 0 0,0-1 0 0 0,0 0 0 0 0,0 0 0 0 0,-1 0 0 0 0,1 0 0 0 0,0-1 1 0 0,4 0-1 0 0,-3 1 1 0 0,-1-1 1 0 0,1 0 0 0 0,0-1 0 0 0,-1 1 0 0 0,1 0 0 0 0,-1-1 0 0 0,1 0 0 0 0,-1 0 0 0 0,0 0-1 0 0,0 0 1 0 0,0 0 0 0 0,0-1 0 0 0,0 0 0 0 0,0 1 0 0 0,-1-1 0 0 0,1 0 0 0 0,3-6 0 0 0,-3 4 1 0 0,0-1 0 0 0,0 0 0 0 0,0 0 0 0 0,-1 0 0 0 0,0-1 1 0 0,0 1-1 0 0,-1 0 0 0 0,1-1 0 0 0,-1 1 0 0 0,-1-1 0 0 0,1-8 1 0 0,23 29 12 0 0,-12-6-16 0 0,0-1 0 0 0,1 0 0 0 0,0-1 0 0 0,0 0 0 0 0,0-1 0 0 0,1-1 0 0 0,0 0 0 0 0,-1-1 0 0 0,1 0 0 0 0,16 0 0 0 0,-22-2 0 0 0,-1-1 0 0 0,1 0 0 0 0,0-1 0 0 0,0 0 0 0 0,-1 0 0 0 0,1-1 0 0 0,-1 0 0 0 0,1 0 0 0 0,-1 0 0 0 0,0-1 0 0 0,0-1 0 0 0,0 1 0 0 0,0-1 0 0 0,0 0 0 0 0,-1 0 0 0 0,0-1 0 0 0,1 0 0 0 0,-2 0 0 0 0,1-1 0 0 0,6-7 0 0 0,-3 0 0 0 0,0 0 1 0 0,-1-1 0 0 0,0 1 0 0 0,-2-1 0 0 0,1-1 0 0 0,-2 1 0 0 0,0-1-1 0 0,0 0 1 0 0,-2 0 0 0 0,0-1 0 0 0,2-28 0 0 0,-4 4 2 0 0,-1 0 0 0 0,-2 1 0 0 0,-11-62 0 0 0,12 100-1 0 0,1-1-1 0 0,0 0 1 0 0,0 1 0 0 0,0-1-1 0 0,-1 1 1 0 0,1-1-1 0 0,-1 1 1 0 0,1-1 0 0 0,-1 1-1 0 0,0 0 1 0 0,1-1-1 0 0,-1 1 1 0 0,0 0 0 0 0,0-1-1 0 0,0 1 1 0 0,0 0-1 0 0,0 0 1 0 0,0 0-1 0 0,-2-2 1 0 0,2 3-2 0 0,1 0 1 0 0,-1 0-1 0 0,1 0 1 0 0,-1 0-1 0 0,1 0 1 0 0,0 0-1 0 0,-1 0 1 0 0,1 0-1 0 0,-1 0 1 0 0,1 0-1 0 0,-1 0 0 0 0,1 0 1 0 0,-1 1-1 0 0,1-1 1 0 0,0 0-1 0 0,-1 0 1 0 0,1 0-1 0 0,-1 1 1 0 0,1-1-1 0 0,0 0 0 0 0,-1 0 1 0 0,1 1-1 0 0,0-1 1 0 0,-1 1-1 0 0,-11 18 0 0 0,7-3 1 0 0,0 0 1 0 0,0 0-1 0 0,2 1 0 0 0,0 0 1 0 0,1-1-1 0 0,0 1 0 0 0,2 0 1 0 0,0 0-1 0 0,1 0 0 0 0,0 0 1 0 0,2-1-1 0 0,4 18 0 0 0,-2-13 3 0 0,1-2-1 0 0,1 1 1 0 0,0 0-1 0 0,2-1 1 0 0,0-1-1 0 0,2 0 0 0 0,0 0 1 0 0,0-1-1 0 0,25 27 1 0 0,-16-26-1641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7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7936 0 0,'-2'3'18'0'0,"0"1"0"0"0,0 0 0 0 0,0 1 0 0 0,1-1 0 0 0,0 0 0 0 0,-1 0 0 0 0,2 1 0 0 0,-1-1 0 0 0,0 1-1 0 0,1-1 1 0 0,0 6 0 0 0,4 55 351 0 0,-2-49-267 0 0,40 275 1351 0 0,-9-78-488 0 0,34 627 1253 0 0,-58-404-1378 0 0,-7-347-612 0 0,4 1-1 0 0,20 97 1 0 0,-24-176-209 0 0,15 97 172 0 0,27 227 352 0 0,-39-282-227 0 0,-3-31-490 0 0,-2-19-443 0 0,1-6-522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7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1 551 7832 0 0,'7'0'104'0'0,"74"-1"232"0"0,0-3 1 0 0,113-22-1 0 0,474-77 304 0 0,-470 76-496 0 0,858-76 525 0 0,-654 71-458 0 0,-249 20-139 0 0,293-33 80 0 0,-231 19-86 0 0,-91 12 32 0 0,227-53-1 0 0,-324 60-65 0 0,72-24 107 0 0,-90 27-104 0 0,1 0 0 0 0,0-1 0 0 0,-1 0 0 0 0,0-1 0 0 0,0 0 0 0 0,0 0 0 0 0,8-9 0 0 0,-15 14-1424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8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6224 0 0,'0'0'1342'0'0,"6"2"-1084"0"0,-1 1-227 0 0,-1 1-1 0 0,1-1 1 0 0,-1 1 0 0 0,0-1 0 0 0,0 1 0 0 0,-1 0 0 0 0,1 1-1 0 0,-1-1 1 0 0,0 1 0 0 0,0-1 0 0 0,0 1 0 0 0,0 0 0 0 0,2 7-1 0 0,5 16 94 0 0,10 37 0 0 0,-13-42-65 0 0,14 64 277 0 0,10 101 1 0 0,-14-79-94 0 0,85 685 1247 0 0,-40-313-824 0 0,-13-126-228 0 0,-8-81 122 0 0,106 381 1 0 0,-132-595-429 0 0,-3 0 0 0 0,6 92-1 0 0,-14 120 289 0 0,2-145 69 0 0,-6-125-418 0 0,-1-5-29 0 0,-5-9-1838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6:59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1 515 6520 0 0,'0'0'1010'0'0,"6"0"-708"0"0,94-6 60 0 0,0-4-1 0 0,112-27 1 0 0,-67 10-126 0 0,24-2-5 0 0,397-58 453 0 0,556-48 344 0 0,-519 95-654 0 0,-156 16-139 0 0,318-69 114 0 0,-604 72-170 0 0,-140 19-752 0 0,41-1 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13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72 6632 0 0,'0'0'354'0'0,"-5"-4"-20"0"0,-13-11 35 0 0,13 11 6 0 0,5 4-352 0 0,0-1 0 0 0,0 1 0 0 0,0-1 0 0 0,-1 1 0 0 0,1-1 0 0 0,0 1 0 0 0,-1 0 0 0 0,1-1 0 0 0,0 1 0 0 0,-1 0 0 0 0,1-1 0 0 0,0 1 1 0 0,-1 0-1 0 0,1-1 0 0 0,-1 1 0 0 0,1 0 0 0 0,0 0 0 0 0,-1 0 0 0 0,1-1 0 0 0,-1 1 0 0 0,1 0 0 0 0,-1 0 0 0 0,1 0 0 0 0,-1 0 0 0 0,1 0 0 0 0,-1 0 0 0 0,1 0 0 0 0,-1 0 1 0 0,1 0-1 0 0,-1 0 0 0 0,1 0 0 0 0,-1 0 0 0 0,1 0 0 0 0,-1 0 0 0 0,1 0 0 0 0,-1 0 0 0 0,1 1 0 0 0,0-1 0 0 0,-1 0 0 0 0,1 0 0 0 0,-1 1 0 0 0,1-1 0 0 0,-1 0 0 0 0,1 1 1 0 0,-1-1-1 0 0,-22 14 334 0 0,19-7-290 0 0,-1 0-1 0 0,1 0 1 0 0,1 0-1 0 0,-1 1 1 0 0,1 0-1 0 0,1 0 1 0 0,-1 0-1 0 0,1 0 1 0 0,1 0-1 0 0,-1 0 1 0 0,1 13-1 0 0,1-17-40 0 0,0-1-1 0 0,0 0 1 0 0,0 1-1 0 0,1-1 1 0 0,-1 0-1 0 0,1 0 1 0 0,0 1-1 0 0,0-1 1 0 0,0 0-1 0 0,0 0 1 0 0,1 0-1 0 0,-1 0 1 0 0,4 4-1 0 0,-3-5-7 0 0,-1 0 0 0 0,1-1 0 0 0,0 1-1 0 0,0-1 1 0 0,0 1 0 0 0,0-1 0 0 0,0 0 0 0 0,0 0-1 0 0,0 0 1 0 0,1 0 0 0 0,-1 0 0 0 0,0-1 0 0 0,1 1-1 0 0,-1-1 1 0 0,0 1 0 0 0,1-1 0 0 0,-1 0 0 0 0,1 0 0 0 0,-1 0-1 0 0,0 0 1 0 0,3-1 0 0 0,0 1 7 0 0,-1-1 0 0 0,0-1 0 0 0,1 1 0 0 0,-1 0 0 0 0,0-1 0 0 0,0 0 0 0 0,0 0 0 0 0,-1 0 0 0 0,1-1 0 0 0,0 1 0 0 0,-1-1 0 0 0,0 0 0 0 0,1 0 0 0 0,-1 0 0 0 0,0 0 0 0 0,-1-1 0 0 0,1 1 0 0 0,0-1 0 0 0,-1 1 0 0 0,0-1-1 0 0,0 0 1 0 0,0 0 0 0 0,2-7 0 0 0,3-9 46 0 0,-1 0-1 0 0,0-1 1 0 0,3-28-1 0 0,-9 48-67 0 0,1-2 13 0 0,-1-1 0 0 0,1 1 0 0 0,-1 0 0 0 0,0 0-1 0 0,0 0 1 0 0,0 0 0 0 0,0 0 0 0 0,0 0 0 0 0,-1 0 0 0 0,0 0 0 0 0,1 0 0 0 0,-1 0 0 0 0,-2-4 0 0 0,2 7-6 0 0,0 0 1 0 0,-1-1 0 0 0,1 1 0 0 0,0 0-1 0 0,0 0 1 0 0,-1 0 0 0 0,1 0-1 0 0,0 0 1 0 0,-1 0 0 0 0,1 0 0 0 0,0 0-1 0 0,0 0 1 0 0,-1 1 0 0 0,1-1 0 0 0,0 1-1 0 0,0-1 1 0 0,0 1 0 0 0,-1-1 0 0 0,1 1-1 0 0,-1 0 1 0 0,-3 2-49 0 0,1-1-1 0 0,-1 1 1 0 0,1 0 0 0 0,0 0-1 0 0,0 1 1 0 0,0-1 0 0 0,0 1 0 0 0,1 0-1 0 0,-1 0 1 0 0,1 0 0 0 0,0 0-1 0 0,0 1 1 0 0,1-1 0 0 0,-1 1-1 0 0,1 0 1 0 0,0 0 0 0 0,0 0 0 0 0,1 0-1 0 0,-1 0 1 0 0,1 0 0 0 0,0 0-1 0 0,1 0 1 0 0,-1 0 0 0 0,1 1 0 0 0,0-1-1 0 0,0 0 1 0 0,1 0 0 0 0,0 6-1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1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42 6632 0 0,'0'0'1558'0'0,"-5"-5"-1171"0"0,-13-13-32 0 0,13 13 159 0 0,2 9-311 0 0,-8 12-117 0 0,1 0 1 0 0,0 0-1 0 0,1 1 1 0 0,1 1-1 0 0,1-1 1 0 0,0 1-1 0 0,1 0 0 0 0,1 1 1 0 0,1 0-1 0 0,1-1 1 0 0,0 1-1 0 0,1 1 0 0 0,2-1 1 0 0,0 0-1 0 0,2 20 1 0 0,-2-35-66 0 0,1-1 1 0 0,-1 1 0 0 0,1-1-1 0 0,0 1 1 0 0,0-1-1 0 0,0 1 1 0 0,1-1 0 0 0,-1 0-1 0 0,1 0 1 0 0,0 1 0 0 0,0-1-1 0 0,0-1 1 0 0,0 1-1 0 0,0 0 1 0 0,0 0 0 0 0,1-1-1 0 0,0 1 1 0 0,-1-1 0 0 0,1 0-1 0 0,0 0 1 0 0,5 3-1 0 0,-4-4-3 0 0,0 1-1 0 0,0-1 0 0 0,0 0 1 0 0,0 0-1 0 0,0-1 1 0 0,0 1-1 0 0,0-1 0 0 0,0 0 1 0 0,0 0-1 0 0,0-1 0 0 0,0 1 1 0 0,0-1-1 0 0,0 1 0 0 0,0-1 1 0 0,0-1-1 0 0,0 1 0 0 0,0-1 1 0 0,6-2-1 0 0,-1-2 10 0 0,1 1 1 0 0,-1-1-1 0 0,0-1 0 0 0,0 0 1 0 0,-1 0-1 0 0,0-1 0 0 0,0 1 0 0 0,-1-2 1 0 0,0 1-1 0 0,6-11 0 0 0,6-11 125 0 0,25-56-1 0 0,-39 74-114 0 0,-3 8-21 0 0,5-11 125 0 0,-9 19-27 0 0,-17 42 6 0 0,14-29-104 0 0,1 0 0 0 0,1 0 1 0 0,0 0-1 0 0,1 1 0 0 0,1-1 1 0 0,1 0-1 0 0,0 1 0 0 0,2-1 1 0 0,0 0-1 0 0,0 0 0 0 0,10 32 1 0 0,-11-47-13 0 0,0 1-1 0 0,-1-1 1 0 0,1 0 0 0 0,0 0 0 0 0,0 0 0 0 0,0 0 0 0 0,0 0 0 0 0,1 0 0 0 0,-1-1 0 0 0,1 1 0 0 0,-1 0 0 0 0,1-1-1 0 0,-1 1 1 0 0,1-1 0 0 0,0 1 0 0 0,0-1 0 0 0,0 0 0 0 0,0 0 0 0 0,0 0 0 0 0,3 2 0 0 0,-1-2 2 0 0,-1-1 0 0 0,1 1 0 0 0,0-1 0 0 0,0 1 0 0 0,-1-1 0 0 0,1 0 0 0 0,0-1 0 0 0,-1 1 0 0 0,1-1 0 0 0,0 1 0 0 0,5-3 0 0 0,1 0 5 0 0,-1-1 0 0 0,0 0 0 0 0,0-1 0 0 0,0 0 1 0 0,0 0-1 0 0,-1-1 0 0 0,0 0 0 0 0,11-10 0 0 0,-12 8 3 0 0,1-1 0 0 0,-1 0 0 0 0,0-1 0 0 0,-1 0 0 0 0,0 0 0 0 0,-1 0 0 0 0,0 0 0 0 0,-1-1 0 0 0,5-15 0 0 0,-7 18-1 0 0,0-1 1 0 0,0 1-1 0 0,-1-1 1 0 0,0 1 0 0 0,-1-1-1 0 0,0 0 1 0 0,0 1-1 0 0,-1-1 1 0 0,0 1-1 0 0,0-1 1 0 0,-1 1-1 0 0,0-1 1 0 0,-5-9 0 0 0,7 16-10 0 0,-1 0 0 0 0,0 0 0 0 0,0 1 0 0 0,1-1 0 0 0,-1 1 0 0 0,-1-1 0 0 0,1 0 0 0 0,0 1 0 0 0,0 0 0 0 0,0-1 1 0 0,-1 1-1 0 0,1 0 0 0 0,-1 0 0 0 0,1-1 0 0 0,-1 1 0 0 0,1 0 0 0 0,-1 1 0 0 0,0-1 0 0 0,0 0 0 0 0,1 0 0 0 0,-1 1 0 0 0,0-1 1 0 0,0 1-1 0 0,0-1 0 0 0,0 1 0 0 0,1 0 0 0 0,-1 0 0 0 0,0 0 0 0 0,0 0 0 0 0,-3 1 0 0 0,2-1 1 0 0,0 1 0 0 0,0 0 1 0 0,0 0-1 0 0,0 0 0 0 0,0 1 0 0 0,0-1 0 0 0,0 1 0 0 0,0-1 0 0 0,1 1 0 0 0,-1 0 0 0 0,1 0 1 0 0,-1 0-1 0 0,1 0 0 0 0,0 1 0 0 0,0-1 0 0 0,0 1 0 0 0,-3 4 0 0 0,1 0 6 0 0,0 1 1 0 0,1 0-1 0 0,0 0 0 0 0,0 1 0 0 0,1-1 0 0 0,0 0 0 0 0,1 1 0 0 0,-1 0 1 0 0,2-1-1 0 0,-1 13 0 0 0,1-19-8 0 0,0 1 0 0 0,0-1 0 0 0,0 1-1 0 0,1-1 1 0 0,-1 1 0 0 0,1-1 0 0 0,-1 0 0 0 0,1 1 0 0 0,0-1 0 0 0,0 0 0 0 0,0 1 0 0 0,0-1-1 0 0,1 0 1 0 0,-1 0 0 0 0,0 0 0 0 0,1 0 0 0 0,0 0 0 0 0,-1 0 0 0 0,1 0 0 0 0,0-1 0 0 0,0 1-1 0 0,0 0 1 0 0,0-1 0 0 0,0 0 0 0 0,0 1 0 0 0,0-1 0 0 0,1 0 0 0 0,-1 0 0 0 0,0 0 0 0 0,1-1-1 0 0,-1 1 1 0 0,1-1 0 0 0,-1 1 0 0 0,1-1 0 0 0,-1 0 0 0 0,1 1 0 0 0,-1-1 0 0 0,1-1 0 0 0,-1 1-1 0 0,1 0 1 0 0,2-1 0 0 0,7-1 2 0 0,-1 0 0 0 0,1-1 0 0 0,-1 0 0 0 0,1 0 0 0 0,-1-2 0 0 0,0 1 0 0 0,0-1 0 0 0,16-11 0 0 0,-10 4 2 0 0,-1 0 0 0 0,0-2 1 0 0,-1 0-1 0 0,16-17 1 0 0,-29 28-8 0 0,0 0 3 0 0,1 0 1 0 0,0 0 0 0 0,0 0-1 0 0,0 0 1 0 0,0 0 0 0 0,1 1-1 0 0,4-3 1 0 0,-7 4-3 0 0,0 1 0 0 0,0 0-1 0 0,0 0 1 0 0,0 0 0 0 0,0 0 0 0 0,0 0 0 0 0,0 0 0 0 0,0 0 0 0 0,0 0 0 0 0,0 0-1 0 0,0 0 1 0 0,0 1 0 0 0,0-1 0 0 0,0 0 0 0 0,-1 1 0 0 0,1-1 0 0 0,0 0-1 0 0,0 1 1 0 0,0-1 0 0 0,0 1 0 0 0,-1 0 0 0 0,1-1 0 0 0,0 1 0 0 0,-1 0 0 0 0,1-1-1 0 0,0 1 1 0 0,-1 0 0 0 0,1 0 0 0 0,-1-1 0 0 0,1 1 0 0 0,-1 0 0 0 0,1 0-1 0 0,-1 0 1 0 0,0 0 0 0 0,1 0 0 0 0,-1 1 0 0 0,10 19 6 0 0,10 39-1 0 0,-4-11 9 0 0,-15-47-8 0 0,6-1-1 0 0,-7-1-5 0 0,1 0 0 0 0,-1 0-1 0 0,1 0 1 0 0,-1 0-1 0 0,0 0 1 0 0,1 0-1 0 0,-1 0 1 0 0,1 0-1 0 0,-1-1 1 0 0,1 1-1 0 0,-1 0 1 0 0,1 0-1 0 0,-1 0 1 0 0,1 0-1 0 0,-1-1 1 0 0,0 1-1 0 0,1 0 1 0 0,-1 0 0 0 0,1-1-1 0 0,-1 1 1 0 0,0 0-1 0 0,1-1 1 0 0,-1 1-1 0 0,0 0 1 0 0,1-1-1 0 0,-1 1 1 0 0,0-1-1 0 0,0 1 1 0 0,1 0-1 0 0,-1-1 1 0 0,0 1-1 0 0,0-1 1 0 0,0 0 0 0 0,1 0-1 0 0,34-58 29 0 0,-26 41-18 0 0,2 0 0 0 0,17-23 1 0 0,-24 38-4 0 0,-3 2-8 0 0,0 1 1 0 0,0-1-1 0 0,0 1 1 0 0,1 0 0 0 0,-1-1-1 0 0,0 1 1 0 0,0 0 0 0 0,0 0-1 0 0,1-1 1 0 0,-1 1-1 0 0,0 0 1 0 0,0 0 0 0 0,1 1-1 0 0,-1-1 1 0 0,0 0 0 0 0,0 0-1 0 0,1 1 1 0 0,-1-1-1 0 0,0 0 1 0 0,0 1 0 0 0,0-1-1 0 0,0 1 1 0 0,0-1 0 0 0,0 1-1 0 0,0 0 1 0 0,0 0-1 0 0,0-1 1 0 0,0 1 0 0 0,0 0-1 0 0,0 0 1 0 0,0 0 0 0 0,0 0-1 0 0,-1 0 1 0 0,1 0 0 0 0,0 0-1 0 0,-1 0 1 0 0,1 0-1 0 0,-1 0 1 0 0,1 1 0 0 0,-1-1-1 0 0,0 0 1 0 0,1 0 0 0 0,-1 2-1 0 0,2 2 3 0 0,38 83 13 0 0,-31-77-14 0 0,6-3-2 0 0,-13-8 0 0 0,-1 1 0 0 0,1-1 0 0 0,0 0 0 0 0,-1 1 0 0 0,1-1 0 0 0,-1 0 0 0 0,1 0 0 0 0,-1 0-1 0 0,1 0 1 0 0,0 0 0 0 0,-1-1 0 0 0,1 1 0 0 0,-1 0 0 0 0,1-1 0 0 0,-1 1 0 0 0,1-1 0 0 0,-1 0 0 0 0,1 1 0 0 0,-1-1 0 0 0,2-1 0 0 0,0 0 0 0 0,-1-1 0 0 0,1 1 0 0 0,0-1 0 0 0,-1 0 0 0 0,1 1 0 0 0,-1-1 0 0 0,0-1 0 0 0,2-3 0 0 0,3-8 1 0 0,0 0-1 0 0,-2 0 0 0 0,5-17 0 0 0,-7 24 1 0 0,7-43 22 0 0,-9 48 9 0 0,1 4-31 0 0,0-1 1 0 0,-1 1-1 0 0,1-1 1 0 0,0 1-1 0 0,0 0 1 0 0,0-1-1 0 0,-1 1 1 0 0,1 0-1 0 0,0 0 1 0 0,-1 1 0 0 0,1-1-1 0 0,-1 0 1 0 0,1 0-1 0 0,-1 1 1 0 0,2 1-1 0 0,24 31 12 0 0,-13-16-1 0 0,-10-13-9 0 0,0-1 0 0 0,-1 0 0 0 0,0 1 0 0 0,1 0 0 0 0,-1 0 0 0 0,-1 0 0 0 0,1 0 1 0 0,-1 0-1 0 0,0 0 0 0 0,0 1 0 0 0,-1-1 0 0 0,3 11 0 0 0,-4-14 4 0 0,-25 7 39 0 0,8-7-42 0 0,28 3 2 0 0,34 3 2 0 0,-36-9-8 0 0,0-1 0 0 0,0 0 0 0 0,0 0 0 0 0,-1-1 0 0 0,1 0 0 0 0,-1 0 0 0 0,1-1 0 0 0,-1 0 0 0 0,0-1 0 0 0,-1 1 0 0 0,1-2 0 0 0,-1 1 0 0 0,10-10 0 0 0,-4 1 0 0 0,2-2 0 0 0,-4 5 0 0 0,1 9 0 0 0,-8 6 0 0 0,0 0 0 0 0,-1 0 0 0 0,0 0 0 0 0,1 0 0 0 0,-1 1 0 0 0,-1-1 0 0 0,4 7 0 0 0,4 6 0 0 0,-5-10 1 0 0,-1-1 1 0 0,1 0-1 0 0,1 0 1 0 0,-1 0-1 0 0,1-1 1 0 0,0 0-1 0 0,0 0 1 0 0,1 0-1 0 0,0-1 1 0 0,-1 0-1 0 0,1-1 1 0 0,1 1-1 0 0,-1-1 1 0 0,0 0-1 0 0,1-1 1 0 0,14 3-1 0 0,-16-4 1 0 0,0-1-1 0 0,0 1 0 0 0,0-1 0 0 0,-1 0 1 0 0,1-1-1 0 0,0 0 0 0 0,0 0 1 0 0,0 0-1 0 0,-1 0 0 0 0,1-1 1 0 0,0 0-1 0 0,-1 0 0 0 0,0-1 1 0 0,1 1-1 0 0,-1-1 0 0 0,0 0 1 0 0,0-1-1 0 0,-1 1 0 0 0,1-1 1 0 0,-1 0-1 0 0,0 0 0 0 0,0-1 1 0 0,5-6-1 0 0,-5 6 10 0 0,-1-1-1 0 0,1 0 1 0 0,-2 0 0 0 0,1 0-1 0 0,-1-1 1 0 0,0 1 0 0 0,2-10-1 0 0,-3 13 0 0 0,0 0 44 0 0,-4 6-36 0 0,-1 3-13 0 0,0 1 0 0 0,0 1 0 0 0,0-1 0 0 0,1 1 0 0 0,0-1 0 0 0,0 1 0 0 0,1 0 0 0 0,0 0 0 0 0,1 0 0 0 0,-1 0 0 0 0,2 0 1 0 0,-1 0-1 0 0,1 1 0 0 0,0-1 0 0 0,2 11 0 0 0,0-15 0 0 0,-2-3-5 0 0,0-1 0 0 0,0 1 1 0 0,0 0-1 0 0,0-1 0 0 0,1 1 0 0 0,-1-1 0 0 0,0 1 0 0 0,0-1 0 0 0,1 1 0 0 0,-1-1 0 0 0,0 0 1 0 0,1 1-1 0 0,-1-1 0 0 0,1 1 0 0 0,-1-1 0 0 0,1 0 0 0 0,-1 1 0 0 0,0-1 0 0 0,1 0 0 0 0,-1 1 1 0 0,1-1-1 0 0,0 0 0 0 0,-1 0 0 0 0,1 1 0 0 0,-1-1 0 0 0,1 0 0 0 0,-1 0 0 0 0,1 0 0 0 0,-1 0 1 0 0,1 0-1 0 0,0 0 0 0 0,-1 0 0 0 0,1 0 0 0 0,-1 0 0 0 0,1 0 0 0 0,-1 0 0 0 0,1 0 1 0 0,0 0-1 0 0,-1-1 0 0 0,1 1 0 0 0,-1 0 0 0 0,1 0 0 0 0,0-1 0 0 0,15-16 4 0 0,-14 14-3 0 0,7-10 0 0 0,-1 0 1 0 0,0-1 0 0 0,-1 1 0 0 0,0-1 0 0 0,-1-1-1 0 0,-1 1 1 0 0,5-18 0 0 0,-1-8 6 0 0,7-61 0 0 0,-12 6 19 0 0,-4 87-20 0 0,-2 41 14 0 0,1 24-9 0 0,5-29-11 0 0,0-1 1 0 0,14 45-1 0 0,-13-58 0 0 0,0 0-1 0 0,1 0 0 0 0,0 0 1 0 0,1-1-1 0 0,1 0 0 0 0,15 20 1 0 0,-20-28-1 0 0,2 1 0 0 0,18 5 0 0 0,-21-11 0 0 0,0 1 1 0 0,-1 0-1 0 0,1-1 1 0 0,0 1-1 0 0,0-1 1 0 0,0 1 0 0 0,-1-1-1 0 0,1 0 1 0 0,0 1-1 0 0,0-1 1 0 0,0 0 0 0 0,0-1-1 0 0,0 1 1 0 0,-1 0-1 0 0,1 0 1 0 0,0-1-1 0 0,0 1 1 0 0,0-1 0 0 0,-1 1-1 0 0,1-1 1 0 0,0 0-1 0 0,-1 0 1 0 0,1 0-1 0 0,2-2 1 0 0,-1 0 2 0 0,-1 1 0 0 0,0-1 0 0 0,0 0 0 0 0,0 0 0 0 0,0 0 0 0 0,-1-1 0 0 0,1 1-1 0 0,1-6 1 0 0,3-5 7 0 0,-5 14-9 0 0,-1-1-1 0 0,0 1 1 0 0,0 0 0 0 0,1 0-1 0 0,-1-1 1 0 0,1 1 0 0 0,-1 0-1 0 0,0 0 1 0 0,1 0 0 0 0,-1 0-1 0 0,0 0 1 0 0,1-1 0 0 0,-1 1-1 0 0,1 0 1 0 0,-1 0 0 0 0,0 0-1 0 0,1 0 1 0 0,-1 0-1 0 0,1 0 1 0 0,-1 0 0 0 0,0 0-1 0 0,1 1 1 0 0,-1-1 0 0 0,1 0-1 0 0,-1 0 1 0 0,0 0 0 0 0,1 0-1 0 0,-1 0 1 0 0,0 1 0 0 0,1-1-1 0 0,-1 0 1 0 0,0 0 0 0 0,1 1-1 0 0,-1-1 1 0 0,0 0-1 0 0,0 0 1 0 0,1 1 0 0 0,21 19 41 0 0,-18-16-36 0 0,-1 0-1 0 0,2 0 1 0 0,-1-1-1 0 0,0 1 1 0 0,1-1 0 0 0,0 0-1 0 0,-1 0 1 0 0,7 3 0 0 0,-7-5-6 0 0,1-1 1 0 0,-1 1 0 0 0,1-1 0 0 0,-1 0 0 0 0,0 0 0 0 0,1 0 0 0 0,-1-1 0 0 0,0 1 0 0 0,1-1 0 0 0,-1 0 0 0 0,0 0-1 0 0,0-1 1 0 0,0 1 0 0 0,0-1 0 0 0,0 0 0 0 0,0 0 0 0 0,0 0 0 0 0,0 0 0 0 0,-1-1 0 0 0,1 0 0 0 0,3-4 0 0 0,2-2 3 0 0,-1 0 0 0 0,0 0 0 0 0,0-1 0 0 0,-1 0 0 0 0,-1-1 0 0 0,8-14 0 0 0,-13 24 21 0 0,23-10 54 0 0,-21 11-76 0 0,0 0 1 0 0,0 0 0 0 0,0 1 0 0 0,0-1-1 0 0,0 1 1 0 0,0-1 0 0 0,-1 1 0 0 0,1 0 0 0 0,0 0-1 0 0,0 0 1 0 0,0 1 0 0 0,-1-1 0 0 0,1 0 0 0 0,2 3-1 0 0,0 0 0 0 0,-1 1-1 0 0,0 0 0 0 0,0-1 0 0 0,0 1 0 0 0,-1 0 0 0 0,4 7 1 0 0,47 83 70 0 0,-52-93-60 0 0,-1-1-2 0 0,6 2-1948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17.1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8640 0 0,'0'0'40'0'0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0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1 808 6928 0 0,'0'0'221'0'0,"0"-6"86"0"0,0-4-217 0 0,0 1 0 0 0,1 0 0 0 0,0-1 0 0 0,1 1 0 0 0,0 0 0 0 0,5-13 0 0 0,26-60 356 0 0,-20 53-186 0 0,12-37 0 0 0,-19 43-50 0 0,-1 0 1 0 0,-1 0-1 0 0,-1 0 0 0 0,1-33 1 0 0,-4 54 101 0 0,-3 6-167 0 0,-1 3-113 0 0,0 1-1 0 0,0 0 1 0 0,1 0 0 0 0,0 0-1 0 0,1 0 1 0 0,0 1 0 0 0,0-1 0 0 0,1 1-1 0 0,0-1 1 0 0,0 1 0 0 0,1 0-1 0 0,0-1 1 0 0,1 1 0 0 0,-1-1-1 0 0,5 16 1 0 0,-1-7 48 0 0,0 0-1 0 0,1 0 1 0 0,1-1 0 0 0,1 1-1 0 0,0-2 1 0 0,1 1-1 0 0,11 17 1 0 0,-16-29-49 0 0,0 0-1 0 0,-1 0 1 0 0,1 0 0 0 0,-1 1-1 0 0,0 0 1 0 0,-1-1 0 0 0,1 1-1 0 0,-1 0 1 0 0,0 0 0 0 0,0 0-1 0 0,0-1 1 0 0,-1 1 0 0 0,1 9-1 0 0,-2-13-25 0 0,1 0 0 0 0,-1 0-1 0 0,1 0 1 0 0,-1 0 0 0 0,0 0 0 0 0,1 0-1 0 0,-1 0 1 0 0,0 0 0 0 0,0 0-1 0 0,1-1 1 0 0,-1 1 0 0 0,0 0 0 0 0,0 0-1 0 0,0-1 1 0 0,0 1 0 0 0,0-1-1 0 0,0 1 1 0 0,0-1 0 0 0,-2 1 0 0 0,2 0 6 0 0,-3 1 0 0 0,0-1 1 0 0,0 0-1 0 0,0 0 1 0 0,0 0 0 0 0,0 0-1 0 0,0 0 1 0 0,-1-1-1 0 0,1 0 1 0 0,0 1-1 0 0,0-2 1 0 0,0 1 0 0 0,-1 0-1 0 0,1-1 1 0 0,-4-1-1 0 0,-3-1 42 0 0,0 0 0 0 0,0 0-1 0 0,-17-10 1 0 0,26 13 3 0 0,-4-7 134 0 0,16 17-146 0 0,-1-5-38 0 0,0-1-1 0 0,1 0 0 0 0,-1 0 1 0 0,1-1-1 0 0,-1 0 1 0 0,1 0-1 0 0,0-1 0 0 0,0-1 1 0 0,1 0-1 0 0,-1 0 0 0 0,0-1 1 0 0,0 0-1 0 0,0 0 0 0 0,0-1 1 0 0,0-1-1 0 0,0 0 1 0 0,0 0-1 0 0,0-1 0 0 0,14-6 1 0 0,-6 2 1 0 0,0-1 0 0 0,-1-1 0 0 0,0-1 1 0 0,0 0-1 0 0,-1-1 0 0 0,0-1 1 0 0,-1 0-1 0 0,-1-1 0 0 0,17-19 0 0 0,-25 25-2 0 0,0-1-1 0 0,0 1 0 0 0,-1-1 0 0 0,-1 0 1 0 0,1 0-1 0 0,3-11 0 0 0,-7 16-1 0 0,0 0-1 0 0,0 0 1 0 0,0 0 0 0 0,0 0-1 0 0,-1 0 1 0 0,0 0-1 0 0,1 0 1 0 0,-1 0-1 0 0,0 0 1 0 0,0 0 0 0 0,-1 0-1 0 0,1 0 1 0 0,-1 0-1 0 0,1 0 1 0 0,-1 0 0 0 0,0 0-1 0 0,0 0 1 0 0,0 1-1 0 0,-1-1 1 0 0,1 0-1 0 0,-1 1 1 0 0,-3-6 0 0 0,4 7-1 0 0,0 0-1 0 0,0 0 1 0 0,0 0 0 0 0,0 0 0 0 0,0 0 0 0 0,0 0 0 0 0,-1 1 0 0 0,1-1 0 0 0,0 0 0 0 0,-1 1 0 0 0,1-1 0 0 0,0 0 0 0 0,-1 1 0 0 0,1 0 0 0 0,-1-1 0 0 0,1 1 0 0 0,-1 0 0 0 0,1 0 0 0 0,-1 0-1 0 0,1 0 1 0 0,-3 0 0 0 0,1 0 1 0 0,0 1 0 0 0,0 0 0 0 0,-1 0-1 0 0,1 0 1 0 0,0 0 0 0 0,0 1 0 0 0,0-1 0 0 0,0 1-1 0 0,-3 2 1 0 0,0 1 3 0 0,0-1 0 0 0,0 1 0 0 0,1 0 0 0 0,0 1-1 0 0,0-1 1 0 0,0 1 0 0 0,-7 12 0 0 0,9-11-3 0 0,0-1 1 0 0,1 1-1 0 0,0-1 0 0 0,1 1 1 0 0,-1 0-1 0 0,1 0 1 0 0,0 0-1 0 0,1 0 0 0 0,0 0 1 0 0,0 0-1 0 0,0 0 0 0 0,1 0 1 0 0,0 0-1 0 0,0 0 1 0 0,1 0-1 0 0,0-1 0 0 0,0 1 1 0 0,1-1-1 0 0,0 1 0 0 0,0-1 1 0 0,0 0-1 0 0,1 0 0 0 0,-1 0 1 0 0,2 0-1 0 0,-1-1 1 0 0,1 1-1 0 0,-1-1 0 0 0,1-1 1 0 0,1 1-1 0 0,-1-1 0 0 0,1 1 1 0 0,0-1-1 0 0,0-1 1 0 0,0 1-1 0 0,0-1 0 0 0,0 0 1 0 0,1-1-1 0 0,0 0 0 0 0,-1 0 1 0 0,1 0-1 0 0,0-1 1 0 0,0 0-1 0 0,0 0 0 0 0,0 0 1 0 0,0-1-1 0 0,0 0 0 0 0,0-1 1 0 0,0 1-1 0 0,0-1 1 0 0,13-4-1 0 0,-11 1 4 0 0,-1 0-1 0 0,1 0 1 0 0,-1-1-1 0 0,0 0 1 0 0,-1 0 0 0 0,1-1-1 0 0,-1 0 1 0 0,0 0-1 0 0,0-1 1 0 0,-1 1 0 0 0,0-2-1 0 0,0 1 1 0 0,-1-1-1 0 0,0 1 1 0 0,0-2 0 0 0,0 1-1 0 0,-1 0 1 0 0,-1-1-1 0 0,1 0 1 0 0,-2 0 0 0 0,1 0-1 0 0,1-11 1 0 0,-4 18 25 0 0,3-2 17 0 0,-3 4-47 0 0,0-1 1 0 0,1 1-1 0 0,-1 0 1 0 0,0 0-1 0 0,0-1 1 0 0,0 1 0 0 0,0 0-1 0 0,0-1 1 0 0,0 1-1 0 0,1 0 1 0 0,-1 0-1 0 0,0-1 1 0 0,0 1 0 0 0,0 0-1 0 0,0 0 1 0 0,1 0-1 0 0,-1-1 1 0 0,0 1-1 0 0,0 0 1 0 0,1 0 0 0 0,-1 0-1 0 0,0 0 1 0 0,1-1-1 0 0,-1 1 1 0 0,0 0-1 0 0,0 0 1 0 0,1 0-1 0 0,-1 0 1 0 0,0 0 0 0 0,1 0-1 0 0,-1 0 1 0 0,0 0-1 0 0,1 0 1 0 0,6 9 17 0 0,-1 0 1 0 0,-1 1-1 0 0,1-1 1 0 0,-2 1-1 0 0,1 1 1 0 0,-1-1-1 0 0,3 15 1 0 0,14 29 62 0 0,-21-54-83 0 0,8 13 54 0 0,-8-13-53 0 0,1 1 0 0 0,-1-1 0 0 0,0 0 0 0 0,0 0 0 0 0,0 0 0 0 0,0 1 0 0 0,1-1 0 0 0,-1 0 0 0 0,0 0 0 0 0,0 0 0 0 0,0 0 0 0 0,1 1 0 0 0,-1-1 0 0 0,0 0 0 0 0,0 0 0 0 0,1 0 0 0 0,-1 0 0 0 0,0 0 0 0 0,0 0 0 0 0,1 0 0 0 0,-1 0 0 0 0,0 0 0 0 0,0 0 0 0 0,1 0 0 0 0,-1 0 0 0 0,0 0 0 0 0,0 0 0 0 0,1 0 0 0 0,-1 0 0 0 0,0 0-1 0 0,0 0 1 0 0,1 0 0 0 0,-1 0 0 0 0,0 0 0 0 0,0 0 0 0 0,0 0 0 0 0,1 0 0 0 0,-1-1 0 0 0,0 1 0 0 0,0 0 0 0 0,1 0 0 0 0,-1 0 0 0 0,0 0 0 0 0,0-1 0 0 0,0 1 0 0 0,0 0 0 0 0,1 0 0 0 0,-1 0 0 0 0,0-1 0 0 0,0 1 0 0 0,0 0 0 0 0,0 0 0 0 0,0-1 0 0 0,0 1 0 0 0,0 0 0 0 0,0 0 0 0 0,0-1 0 0 0,0 1 0 0 0,1 0 0 0 0,-1 0 0 0 0,0-1 0 0 0,0 1 0 0 0,-1 0 0 0 0,1 0 0 0 0,0-1 0 0 0,0 1 0 0 0,0 0 0 0 0,47-155 80 0 0,-31 110-45 0 0,-15 42-31 0 0,0 0 0 0 0,0 0 0 0 0,0 0 0 0 0,0 1 0 0 0,1-1-1 0 0,-1 0 1 0 0,1 1 0 0 0,0-1 0 0 0,0 1 0 0 0,0 0 0 0 0,0-1 0 0 0,4-2 0 0 0,-5 4-4 0 0,0 1 1 0 0,1-1-1 0 0,-1 1 1 0 0,0-1 0 0 0,0 1-1 0 0,0 0 1 0 0,1-1-1 0 0,-1 1 1 0 0,0 0 0 0 0,0 0-1 0 0,1 0 1 0 0,-1 0-1 0 0,0 0 1 0 0,0 0 0 0 0,1 0-1 0 0,-1 0 1 0 0,0 1-1 0 0,0-1 1 0 0,0 0 0 0 0,1 1-1 0 0,-1-1 1 0 0,0 1-1 0 0,0 0 1 0 0,0-1 0 0 0,0 1-1 0 0,0 0 1 0 0,0-1-1 0 0,0 1 1 0 0,0 0 0 0 0,0 0-1 0 0,1 1 1 0 0,34 37 31 0 0,-26-28-25 0 0,0 1 1 0 0,1-2-1 0 0,0 1 1 0 0,1-1-1 0 0,22 14 1 0 0,-32-23-9 0 0,1 0 1 0 0,-1 0 0 0 0,1-1-1 0 0,-1 1 1 0 0,1 0-1 0 0,-1-1 1 0 0,1 0 0 0 0,-1 1-1 0 0,1-1 1 0 0,-1 0-1 0 0,1 0 1 0 0,-1-1-1 0 0,1 1 1 0 0,-1 0 0 0 0,1-1-1 0 0,-1 0 1 0 0,1 1-1 0 0,-1-1 1 0 0,1 0-1 0 0,-1 0 1 0 0,0 0 0 0 0,1-1-1 0 0,-1 1 1 0 0,0-1-1 0 0,0 1 1 0 0,0-1 0 0 0,0 1-1 0 0,3-5 1 0 0,2-1 0 0 0,0-1 1 0 0,-1 0 0 0 0,0-1-1 0 0,0 0 1 0 0,7-14 0 0 0,-7 8 0 0 0,0 0 1 0 0,-1-1 0 0 0,-1 1 0 0 0,0-1 0 0 0,-1 0 0 0 0,-1 0 0 0 0,0 0 0 0 0,-1-20 0 0 0,-13-129 32 0 0,10 153-32 0 0,-31-162 52 0 0,17 103 31 0 0,12 79-59 0 0,1 0 1 0 0,0 0-1 0 0,1 0 1 0 0,-4 17-1 0 0,1 20 5 0 0,1 0-1 0 0,3 56 0 0 0,14 93 66 0 0,-8-139-70 0 0,7 47 23 0 0,-5-54 21 0 0,1 55 0 0 0,-8-102-70 0 0,0-1 1 0 0,0 1-1 0 0,0 0 1 0 0,0-1 0 0 0,0 1-1 0 0,0-1 1 0 0,0 1 0 0 0,0 0-1 0 0,0-1 1 0 0,0 1 0 0 0,-1-1-1 0 0,1 1 1 0 0,0 0 0 0 0,0-1-1 0 0,-1 1 1 0 0,1-1-1 0 0,0 1 1 0 0,0-1 0 0 0,-1 1-1 0 0,1-1 1 0 0,-1 1 0 0 0,1-1-1 0 0,-1 0 1 0 0,1 1 0 0 0,0-1-1 0 0,-1 1 1 0 0,1-1-1 0 0,-1 0 1 0 0,0 1 0 0 0,1-1-1 0 0,-1 0 1 0 0,1 0 0 0 0,-1 1-1 0 0,1-1 1 0 0,-1 0 0 0 0,0 0-1 0 0,1 0 1 0 0,-1 0 0 0 0,1 0-1 0 0,-1 0 1 0 0,0 0-1 0 0,1 0 1 0 0,-1 0 0 0 0,1 0-1 0 0,-1 0 1 0 0,0 0 0 0 0,1-1-1 0 0,-1 1 1 0 0,1 0 0 0 0,-1 0-1 0 0,0 0 1 0 0,1-1-1 0 0,-1 1 1 0 0,1 0 0 0 0,-1-1-1 0 0,1 1 1 0 0,-1-1 0 0 0,-33-22 26 0 0,33 22-23 0 0,-7-5 1 0 0,4 3 2 0 0,0 0 0 0 0,0-1 1 0 0,0 0-1 0 0,0 1 0 0 0,1-1 0 0 0,-6-8 1 0 0,4 1-1 0 0,5 11-8 0 0,0-1 0 0 0,-1 1 1 0 0,1-1-1 0 0,0 1 0 0 0,0-1 1 0 0,0 1-1 0 0,0-1 0 0 0,0 1 1 0 0,0-1-1 0 0,1 1 0 0 0,-1-1 1 0 0,0 1-1 0 0,0-1 0 0 0,0 1 1 0 0,0-1-1 0 0,1 1 0 0 0,-1-1 1 0 0,0 1-1 0 0,0-1 0 0 0,1 1 1 0 0,-1-1-1 0 0,0 1 0 0 0,1-1 1 0 0,10-9 1 0 0,-1 1 0 0 0,1 0 0 0 0,1 1 0 0 0,0 0 0 0 0,0 1 0 0 0,0 0 0 0 0,23-8 0 0 0,32-20 4 0 0,-65 34-7 0 0,-2 0 2 0 0,1 1 0 0 0,0-1 0 0 0,0 0 0 0 0,-1 1 0 0 0,1-1 0 0 0,0 0 0 0 0,0 1-1 0 0,0-1 1 0 0,0 1 0 0 0,0 0 0 0 0,0-1 0 0 0,0 1 0 0 0,-1 0 0 0 0,1-1 0 0 0,0 1 0 0 0,0 0 0 0 0,0 0 0 0 0,0 0 0 0 0,0 0 0 0 0,0 0 0 0 0,0 0 0 0 0,0 0 0 0 0,0 0-1 0 0,0 0 1 0 0,0 1 0 0 0,0-1 0 0 0,0 0 0 0 0,0 1 0 0 0,0-1 0 0 0,0 0 0 0 0,0 1 0 0 0,0-1 0 0 0,0 1 0 0 0,-1 0 0 0 0,1-1 0 0 0,0 1 0 0 0,0-1 0 0 0,-1 1 0 0 0,1 0-1 0 0,0 0 1 0 0,-1 0 0 0 0,1-1 0 0 0,0 2 0 0 0,3 6 1 0 0,-1 0-1 0 0,0-1 1 0 0,0 1 0 0 0,2 13-1 0 0,7 19 7 0 0,-10-33-2 0 0,2 0-1 0 0,-1 0 1 0 0,1 0-1 0 0,0-1 1 0 0,0 1-1 0 0,0-1 1 0 0,1 0-1 0 0,9 9 1 0 0,-13-15-5 0 0,1 1 0 0 0,-1 0 0 0 0,1 0 0 0 0,-1-1 0 0 0,1 1 1 0 0,0-1-1 0 0,-1 0 0 0 0,1 1 0 0 0,-1-1 0 0 0,1 0 1 0 0,0 0-1 0 0,-1 0 0 0 0,1 0 0 0 0,0 0 0 0 0,-1 0 0 0 0,1 0 1 0 0,0-1-1 0 0,-1 1 0 0 0,1-1 0 0 0,-1 1 0 0 0,1-1 1 0 0,-1 0-1 0 0,1 1 0 0 0,1-3 0 0 0,34-20 37 0 0,-36 22-35 0 0,19-17 33 0 0,-16 14-25 0 0,0 0 1 0 0,1 0 0 0 0,0 0 0 0 0,0 1 0 0 0,6-4 0 0 0,-1 3 3 0 0,5 12-1 0 0,-9-3-13 0 0,0 1 0 0 0,-1 0 0 0 0,1 0 0 0 0,-1 0 0 0 0,-1 1 0 0 0,1-1 0 0 0,-1 1 0 0 0,5 13 0 0 0,25 43 1 0 0,-32-61 5 0 0,9-8 9 0 0,-8-1-12 0 0,19-27 30 0 0,-12 20-24 0 0,3 4-4 0 0,-8 9-6 0 0,1 1 0 0 0,-1-1 0 0 0,1 1 1 0 0,-1 1-1 0 0,1-1 0 0 0,-1 1 0 0 0,1 0 0 0 0,-1 0 0 0 0,0 1 0 0 0,1-1 0 0 0,-1 1 0 0 0,0 0 0 0 0,8 5 1 0 0,1 1-1 0 0,1 2 0 0 0,-3-4 0 0 0,-1-2 0 0 0,1-4 0 0 0,0-7 0 0 0,18-24 3 0 0,-21 21 0 0 0,0 1 0 0 0,0 0 0 0 0,21-14 1 0 0,-27 20-4 0 0,1 1 1 0 0,-1 1-1 0 0,1-1 0 0 0,-1 0 1 0 0,1 1-1 0 0,0 0 1 0 0,0 0-1 0 0,-1 0 1 0 0,1 0-1 0 0,0 1 0 0 0,0-1 1 0 0,0 1-1 0 0,0 0 1 0 0,0 0-1 0 0,0 1 1 0 0,0-1-1 0 0,5 2 1 0 0,6 3-1 0 0,-1 0 0 0 0,1 2 0 0 0,-1-1 0 0 0,-1 2 0 0 0,14 9 0 0 0,-14-9 0 0 0,0 0 0 0 0,1-1 0 0 0,0 0 0 0 0,0-1 0 0 0,16 5 0 0 0,-27-10-1 0 0,1 0 1 0 0,0-1 0 0 0,0 1 0 0 0,-1-1 0 0 0,1 0 0 0 0,0 0 0 0 0,0 0 0 0 0,0-1 0 0 0,-1 1 0 0 0,1-1 0 0 0,0 0 0 0 0,0 0 0 0 0,-1 0 0 0 0,1 0 0 0 0,-1-1 0 0 0,1 0 0 0 0,-1 1 0 0 0,4-4 0 0 0,-2 1 0 0 0,0-1 0 0 0,0 1 1 0 0,0-1-1 0 0,-1 0 0 0 0,1 0 0 0 0,-1-1 0 0 0,-1 1 0 0 0,1-1 0 0 0,-1 0 1 0 0,0 0-1 0 0,3-9 0 0 0,-6 15 0 0 0,0 1 0 0 0,0-1 0 0 0,0 0 1 0 0,0 0-1 0 0,0 0 0 0 0,0 0 0 0 0,0 0 0 0 0,0 0 1 0 0,0 0-1 0 0,0 0 0 0 0,0 0 0 0 0,0 0 0 0 0,1 0 1 0 0,-1 0-1 0 0,0 0 0 0 0,0 0 0 0 0,0 0 0 0 0,0 0 0 0 0,0 0 1 0 0,0 0-1 0 0,0 0 0 0 0,0 0 0 0 0,0 0 0 0 0,0 0 1 0 0,0 0-1 0 0,0 0 0 0 0,0 1 0 0 0,0-1 0 0 0,0 0 1 0 0,0 0-1 0 0,1 0 0 0 0,-1 0 0 0 0,0 0 0 0 0,0-1 0 0 0,0 1 1 0 0,0 0-1 0 0,0 0 0 0 0,0 0 0 0 0,0 0 0 0 0,0 0 1 0 0,0 0-1 0 0,0 0 0 0 0,0 0 0 0 0,0 0 0 0 0,0 0 1 0 0,0 0-1 0 0,0 0 0 0 0,1 0 0 0 0,-1 0 0 0 0,0 0 1 0 0,0 0-1 0 0,0 0 0 0 0,0 0 0 0 0,0 0 0 0 0,0 0 0 0 0,0 0 1 0 0,0 0-1 0 0,0 0 0 0 0,0 0 0 0 0,0-1 0 0 0,0 1 1 0 0,0 0-1 0 0,0 0 0 0 0,4 12 4 0 0,-1-3-4 0 0,0 0-1 0 0,0 0 1 0 0,1 0 0 0 0,0 0 0 0 0,1-1 0 0 0,6 9 0 0 0,-10-15 0 0 0,0 0 0 0 0,0-1 0 0 0,0 1 0 0 0,1-1 0 0 0,-1 1 0 0 0,0-1 0 0 0,1 1 0 0 0,-1-1 0 0 0,1 0 0 0 0,0 0 0 0 0,-1 0 0 0 0,1 0 0 0 0,0 0 0 0 0,0 0 0 0 0,-1 0 0 0 0,1-1 0 0 0,0 1 0 0 0,0-1 0 0 0,0 1 0 0 0,0-1 0 0 0,0 0 0 0 0,0 0 0 0 0,0 1 0 0 0,0-2 0 0 0,2 1 0 0 0,0-1 0 0 0,-1 0 0 0 0,1 0 0 0 0,-1-1 0 0 0,0 1 0 0 0,1-1 0 0 0,-1 0 0 0 0,0 0 0 0 0,5-4 0 0 0,-2 1 0 0 0,20-18 0 0 0,-21 18 4 0 0,-1 1 0 0 0,1-1 0 0 0,0 1 0 0 0,0 0 0 0 0,10-5 0 0 0,-13 8-3 0 0,0 0 0 0 0,0 1-1 0 0,0-1 1 0 0,0 1 0 0 0,0-1 0 0 0,0 1 0 0 0,0 0 0 0 0,1-1 0 0 0,-1 1 0 0 0,0 0 0 0 0,0 1 0 0 0,0-1 0 0 0,0 0 0 0 0,0 0 0 0 0,0 1 0 0 0,1 0 0 0 0,-1-1 0 0 0,0 1 0 0 0,0 0 0 0 0,-1 0 0 0 0,1 0 0 0 0,2 1 0 0 0,42 37 34 0 0,-42-39-22 0 0,-2 0-11 0 0,0-1 0 0 0,0 0 0 0 0,0 0 0 0 0,0 0-1 0 0,0 0 1 0 0,0 0 0 0 0,0 0 0 0 0,0 0 0 0 0,0-1 0 0 0,-1 1 0 0 0,1-1-1 0 0,-1 0 1 0 0,1 1 0 0 0,-1-1 0 0 0,3-3 0 0 0,-4 4 0 0 0,1 0 0 0 0,0 0-1 0 0,0-1 1 0 0,-1 1 0 0 0,1 0 0 0 0,0 0 0 0 0,0 0 0 0 0,0 0-1 0 0,0 0 1 0 0,0 1 0 0 0,1-1 0 0 0,-1 0 0 0 0,0 0 0 0 0,0 1 0 0 0,0-1-1 0 0,1 1 1 0 0,-1-1 0 0 0,0 1 0 0 0,1-1 0 0 0,-1 1 0 0 0,0 0-1 0 0,1 0 1 0 0,-1 0 0 0 0,0 0 0 0 0,1 0 0 0 0,-1 0 0 0 0,2 0 0 0 0,66 15 12 0 0,-53-10-13 0 0,1 0-1 0 0,33 3 0 0 0,-43-8 1 0 0,-1 0-1 0 0,1 0 1 0 0,-1-1 0 0 0,0 1-1 0 0,1-2 1 0 0,-1 1-1 0 0,0 0 1 0 0,0-1-1 0 0,0 0 1 0 0,0-1 0 0 0,11-5-1 0 0,-8 1 1 0 0,0 1 0 0 0,0-1 1 0 0,0-1-1 0 0,-1 0 0 0 0,0 0 0 0 0,-1-1 0 0 0,0 1 0 0 0,0-2 0 0 0,-1 1 0 0 0,0-1 0 0 0,-1 0 1 0 0,0 0-1 0 0,-1 0 0 0 0,4-12 0 0 0,1-8 5 0 0,-1 1 0 0 0,-2-1 0 0 0,5-59 1 0 0,-9 59 5 0 0,-1 0 1 0 0,-1 0-1 0 0,-2 0 1 0 0,-1 0-1 0 0,-1 1 1 0 0,-10-34 0 0 0,13 61-5 0 0,0 4 0 0 0,-4 7-7 0 0,1 1 1 0 0,1-1-1 0 0,-1 1 1 0 0,2 0-1 0 0,-1 0 1 0 0,1 1 0 0 0,1-1-1 0 0,0 0 1 0 0,0 1-1 0 0,1 10 1 0 0,0 13-1 0 0,0-1 0 0 0,2 1 0 0 0,12 63 0 0 0,-10-80-1 0 0,0-1 1 0 0,1 0-1 0 0,1 0 0 0 0,0 0 0 0 0,1-1 0 0 0,1 0 1 0 0,1 0-1 0 0,0 0 0 0 0,0-1 0 0 0,13 13 1 0 0,-4-11-14 0 0,-18-16 12 0 0,1 0 0 0 0,-1 0 0 0 0,0 0 1 0 0,0 0-1 0 0,0 0 0 0 0,0 1 0 0 0,1-1 1 0 0,-1 0-1 0 0,0 0 0 0 0,0 0 0 0 0,0 0 0 0 0,1 0 1 0 0,-1 0-1 0 0,0 0 0 0 0,0 0 0 0 0,0 0 0 0 0,1 0 1 0 0,-1 0-1 0 0,0 0 0 0 0,0 0 0 0 0,0 0 1 0 0,1 0-1 0 0,-1 0 0 0 0,0 0 0 0 0,0 0 0 0 0,0 0 1 0 0,1 0-1 0 0,-1-1 0 0 0,0 1 0 0 0,0 0 1 0 0,0 0-1 0 0,1 0 0 0 0,-1 0 0 0 0,0 0 0 0 0,0 0 1 0 0,0-1-1 0 0,0 1 0 0 0,0 0 0 0 0,1 0 1 0 0,-1-2-6 0 0,0 1 1 0 0,0-1-1 0 0,0 1 1 0 0,0 0-1 0 0,0-1 1 0 0,0 1 0 0 0,0-1-1 0 0,-1 1 1 0 0,1 0-1 0 0,-1-1 1 0 0,1 1-1 0 0,-1 0 1 0 0,0-3 0 0 0,-10-14-116 0 0,-1 1 1 0 0,-14-18 0 0 0,14 20-89 0 0,1 0 0 0 0,0-1-1 0 0,-14-27 1 0 0,24 39 204 0 0,0-1 0 0 0,0 1-1 0 0,0 0 1 0 0,1-1 0 0 0,-1 1-1 0 0,1 0 1 0 0,0-1 0 0 0,1 1-1 0 0,-1-1 1 0 0,1 1 0 0 0,0 0-1 0 0,0 0 1 0 0,0-1 0 0 0,0 1-1 0 0,1 0 1 0 0,-1 0 0 0 0,1 0-1 0 0,5-7 1 0 0,1-2-7 0 0,0 1-1 0 0,1-1 1 0 0,0 2 0 0 0,14-14 0 0 0,88-73 41 0 0,-97 84-1884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0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9648 0 0,'0'0'112'0'0,"14"33"8"0"0,0-19-120 0 0,3-4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09T13:48:2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86 691 7024 0 0,'0'0'170'0'0,"2"-11"4"0"0,27-116 305 0 0,-17 87-225 0 0,-3 0 0 0 0,9-77 0 0 0,-16 70 53 0 0,-8-85 1 0 0,3 108-166 0 0,-2 0 1 0 0,0 0 0 0 0,-1 1-1 0 0,-1 0 1 0 0,-14-30 0 0 0,21 53-133 0 0,0 0-1 0 0,0-1 1 0 0,0 1 0 0 0,0 0 0 0 0,0 0 0 0 0,0 0 0 0 0,0-1-1 0 0,-1 1 1 0 0,1 0 0 0 0,0 0 0 0 0,0 0 0 0 0,0 0 0 0 0,0-1-1 0 0,0 1 1 0 0,0 0 0 0 0,0 0 0 0 0,0 0 0 0 0,0 0 0 0 0,-1-1-1 0 0,1 1 1 0 0,0 0 0 0 0,0 0 0 0 0,0 0 0 0 0,0 0 0 0 0,-1 0-1 0 0,1 0 1 0 0,0-1 0 0 0,0 1 0 0 0,0 0 0 0 0,0 0 0 0 0,-1 0-1 0 0,1 0 1 0 0,0 0 0 0 0,0 0 0 0 0,0 0 0 0 0,-1 0 0 0 0,1 0-1 0 0,0 0 1 0 0,0 0 0 0 0,0 0 0 0 0,-1 0 0 0 0,1 0 0 0 0,0 0-1 0 0,0 0 1 0 0,0 0 0 0 0,-1 0 0 0 0,-4 13 195 0 0,-1 27-77 0 0,6-33-73 0 0,-9 298 792 0 0,1-2-44 0 0,8-296-753 0 0,-1 0 1 0 0,0 0 0 0 0,0 0 0 0 0,-1 0 0 0 0,1 0-1 0 0,-1 0 1 0 0,-1-1 0 0 0,1 1 0 0 0,-1-1-1 0 0,-6 10 1 0 0,8-16-41 0 0,0-1 0 0 0,0 1 0 0 0,0 0 0 0 0,0-1 0 0 0,0 1 0 0 0,0-1 0 0 0,0 1 0 0 0,0-1 0 0 0,0 1-1 0 0,0-1 1 0 0,0 1 0 0 0,1-1 0 0 0,-1 0 0 0 0,0 0 0 0 0,0 1 0 0 0,-1-3 0 0 0,2 3-5 0 0,-3-4 4 0 0,0 0 1 0 0,0 1 0 0 0,1-2 0 0 0,-1 1-1 0 0,1 0 1 0 0,0 0 0 0 0,0-1 0 0 0,1 1-1 0 0,-1-1 1 0 0,1 0 0 0 0,0 1 0 0 0,0-1 0 0 0,0 0-1 0 0,1 0 1 0 0,0 0 0 0 0,0 0 0 0 0,0 1-1 0 0,0-1 1 0 0,1 0 0 0 0,0 0 0 0 0,0 1-1 0 0,0-1 1 0 0,0 0 0 0 0,1 1 0 0 0,0-1 0 0 0,0 1-1 0 0,0-1 1 0 0,1 1 0 0 0,-1 0 0 0 0,1 0-1 0 0,0 0 1 0 0,0 1 0 0 0,0-1 0 0 0,1 1-1 0 0,-1-1 1 0 0,1 1 0 0 0,0 0 0 0 0,0 0-1 0 0,4-2 1 0 0,25-11 62 0 0,66-22 0 0 0,-85 34-49 0 0,-1 0 1 0 0,1 1-1 0 0,0 1 0 0 0,0 0 0 0 0,-1 1 1 0 0,1 0-1 0 0,0 1 0 0 0,18 3 1 0 0,-29-2-17 0 0,-1 0 0 0 0,0 0 0 0 0,1 0 0 0 0,-1 0 0 0 0,0 1 0 0 0,0-1 0 0 0,0 1 0 0 0,0-1 0 0 0,0 1 0 0 0,0 0 0 0 0,-1 0 0 0 0,1 0 0 0 0,0 0 0 0 0,-1 0 1 0 0,0 0-1 0 0,1 0 0 0 0,-1 1 0 0 0,0-1 0 0 0,0 0 0 0 0,0 1 0 0 0,0-1 0 0 0,-1 1 0 0 0,1 4 0 0 0,3 9 28 0 0,-1 0 0 0 0,1 24-1 0 0,-4-33-21 0 0,2 24 25 0 0,-2-13-3 0 0,1 1 0 0 0,4 20 0 0 0,-4-35-26 0 0,0 0 0 0 0,0 0 0 0 0,0-1 0 0 0,0 1 1 0 0,1 0-1 0 0,-1-1 0 0 0,1 1 0 0 0,0-1 0 0 0,0 1 0 0 0,0-1 1 0 0,1 0-1 0 0,-1 0 0 0 0,1 0 0 0 0,-1 0 0 0 0,7 4 1 0 0,-8-6-7 0 0,0 0 1 0 0,0-1 0 0 0,1 0 0 0 0,-1 1 0 0 0,0-1 0 0 0,1 0 0 0 0,-1 1 0 0 0,0-1 0 0 0,1 0 0 0 0,-1 0 0 0 0,0 0 0 0 0,1 0 0 0 0,-1 0 0 0 0,0-1 0 0 0,1 1 0 0 0,-1 0 0 0 0,0-1 0 0 0,1 1-1 0 0,-1-1 1 0 0,0 1 0 0 0,0-1 0 0 0,1 1 0 0 0,-1-1 0 0 0,0 0 0 0 0,0 0 0 0 0,0 0 0 0 0,0 0 0 0 0,0 0 0 0 0,0 0 0 0 0,0 0 0 0 0,0 0 0 0 0,0-1 0 0 0,5-5 12 0 0,-1 0-1 0 0,0 0 1 0 0,9-15 0 0 0,-7 7 0 0 0,-1-1 0 0 0,0 0-1 0 0,-1 1 1 0 0,0-2 0 0 0,-1 1 0 0 0,-1 0 0 0 0,-1-1 0 0 0,-1 0-1 0 0,0 1 1 0 0,-1-23 0 0 0,-1 28-1 0 0,0-1 0 0 0,-1 1 0 0 0,0-1 0 0 0,-1 1 1 0 0,0 0-1 0 0,-1 0 0 0 0,0 0 0 0 0,0 0 0 0 0,-1 0 0 0 0,-1 1 0 0 0,0 0 0 0 0,0 0 1 0 0,-1 1-1 0 0,0 0 0 0 0,-16-15 0 0 0,21 22-7 0 0,0 0 0 0 0,0 1 0 0 0,0-1-1 0 0,-1 1 1 0 0,1 0 0 0 0,0-1 0 0 0,-1 1 0 0 0,1 0 0 0 0,-1 1 0 0 0,0-1 0 0 0,1 0 0 0 0,-1 1 0 0 0,0-1-1 0 0,1 1 1 0 0,-1 0 0 0 0,0 0 0 0 0,1 0 0 0 0,-1 0 0 0 0,0 0 0 0 0,1 1 0 0 0,-1-1 0 0 0,0 1 0 0 0,1 0-1 0 0,-1 0 1 0 0,1 0 0 0 0,-1 0 0 0 0,1 0 0 0 0,-1 0 0 0 0,1 1 0 0 0,0-1 0 0 0,0 1 0 0 0,-4 3 0 0 0,1-1 1 0 0,1 0 1 0 0,0 0 0 0 0,0 0 0 0 0,0 1-1 0 0,1-1 1 0 0,-1 1 0 0 0,1 0 0 0 0,0 0-1 0 0,0 0 1 0 0,1 1 0 0 0,0-1 0 0 0,0 1-1 0 0,-3 10 1 0 0,5-9-219 0 0,0 0-1 0 0,1 1 1 0 0,-1-1-1 0 0,1-1 1 0 0,1 1-1 0 0,-1 0 1 0 0,1 0-1 0 0,3 7 1 0 0,-2-7-9616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image" Target="../media/image40.png"/><Relationship Id="rId89" Type="http://schemas.openxmlformats.org/officeDocument/2006/relationships/customXml" Target="../ink/ink46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image" Target="../media/image35.png"/><Relationship Id="rId79" Type="http://schemas.openxmlformats.org/officeDocument/2006/relationships/customXml" Target="../ink/ink41.xml"/><Relationship Id="rId102" Type="http://schemas.openxmlformats.org/officeDocument/2006/relationships/image" Target="../media/image49.png"/><Relationship Id="rId5" Type="http://schemas.openxmlformats.org/officeDocument/2006/relationships/image" Target="../media/image2.png"/><Relationship Id="rId90" Type="http://schemas.openxmlformats.org/officeDocument/2006/relationships/image" Target="../media/image43.png"/><Relationship Id="rId95" Type="http://schemas.openxmlformats.org/officeDocument/2006/relationships/customXml" Target="../ink/ink49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80" Type="http://schemas.openxmlformats.org/officeDocument/2006/relationships/image" Target="../media/image38.png"/><Relationship Id="rId85" Type="http://schemas.openxmlformats.org/officeDocument/2006/relationships/customXml" Target="../ink/ink44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customXml" Target="../ink/ink5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42.png"/><Relationship Id="rId91" Type="http://schemas.openxmlformats.org/officeDocument/2006/relationships/customXml" Target="../ink/ink47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image" Target="../media/image17.png"/><Relationship Id="rId49" Type="http://schemas.openxmlformats.org/officeDocument/2006/relationships/customXml" Target="../ink/ink25.xml"/><Relationship Id="rId57" Type="http://schemas.openxmlformats.org/officeDocument/2006/relationships/image" Target="../media/image27.png"/><Relationship Id="rId106" Type="http://schemas.openxmlformats.org/officeDocument/2006/relationships/image" Target="../media/image51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customXml" Target="../ink/ink38.xml"/><Relationship Id="rId78" Type="http://schemas.openxmlformats.org/officeDocument/2006/relationships/image" Target="../media/image37.png"/><Relationship Id="rId81" Type="http://schemas.openxmlformats.org/officeDocument/2006/relationships/customXml" Target="../ink/ink42.xml"/><Relationship Id="rId86" Type="http://schemas.openxmlformats.org/officeDocument/2006/relationships/image" Target="../media/image41.png"/><Relationship Id="rId94" Type="http://schemas.openxmlformats.org/officeDocument/2006/relationships/image" Target="../media/image45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image" Target="../media/image26.png"/><Relationship Id="rId76" Type="http://schemas.openxmlformats.org/officeDocument/2006/relationships/image" Target="../media/image36.png"/><Relationship Id="rId97" Type="http://schemas.openxmlformats.org/officeDocument/2006/relationships/customXml" Target="../ink/ink50.xml"/><Relationship Id="rId104" Type="http://schemas.openxmlformats.org/officeDocument/2006/relationships/image" Target="../media/image50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image" Target="../media/image44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Relationship Id="rId87" Type="http://schemas.openxmlformats.org/officeDocument/2006/relationships/customXml" Target="../ink/ink45.xml"/><Relationship Id="rId61" Type="http://schemas.openxmlformats.org/officeDocument/2006/relationships/image" Target="../media/image29.png"/><Relationship Id="rId82" Type="http://schemas.openxmlformats.org/officeDocument/2006/relationships/image" Target="../media/image3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customXml" Target="../ink/ink40.xml"/><Relationship Id="rId100" Type="http://schemas.openxmlformats.org/officeDocument/2006/relationships/image" Target="../media/image48.png"/><Relationship Id="rId105" Type="http://schemas.openxmlformats.org/officeDocument/2006/relationships/customXml" Target="../ink/ink54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93" Type="http://schemas.openxmlformats.org/officeDocument/2006/relationships/customXml" Target="../ink/ink48.xml"/><Relationship Id="rId98" Type="http://schemas.openxmlformats.org/officeDocument/2006/relationships/image" Target="../media/image47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117" Type="http://schemas.openxmlformats.org/officeDocument/2006/relationships/image" Target="../media/image106.png"/><Relationship Id="rId21" Type="http://schemas.openxmlformats.org/officeDocument/2006/relationships/image" Target="../media/image60.png"/><Relationship Id="rId42" Type="http://schemas.openxmlformats.org/officeDocument/2006/relationships/customXml" Target="../ink/ink75.xml"/><Relationship Id="rId47" Type="http://schemas.openxmlformats.org/officeDocument/2006/relationships/image" Target="../media/image73.png"/><Relationship Id="rId63" Type="http://schemas.openxmlformats.org/officeDocument/2006/relationships/image" Target="../media/image81.png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93.png"/><Relationship Id="rId112" Type="http://schemas.openxmlformats.org/officeDocument/2006/relationships/customXml" Target="../ink/ink111.xml"/><Relationship Id="rId16" Type="http://schemas.openxmlformats.org/officeDocument/2006/relationships/customXml" Target="../ink/ink62.xml"/><Relationship Id="rId107" Type="http://schemas.openxmlformats.org/officeDocument/2006/relationships/customXml" Target="../ink/ink108.xml"/><Relationship Id="rId11" Type="http://schemas.openxmlformats.org/officeDocument/2006/relationships/image" Target="../media/image55.png"/><Relationship Id="rId32" Type="http://schemas.openxmlformats.org/officeDocument/2006/relationships/customXml" Target="../ink/ink70.xml"/><Relationship Id="rId37" Type="http://schemas.openxmlformats.org/officeDocument/2006/relationships/image" Target="../media/image68.png"/><Relationship Id="rId53" Type="http://schemas.openxmlformats.org/officeDocument/2006/relationships/image" Target="../media/image76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89.png"/><Relationship Id="rId102" Type="http://schemas.openxmlformats.org/officeDocument/2006/relationships/customXml" Target="../ink/ink105.xml"/><Relationship Id="rId5" Type="http://schemas.openxmlformats.org/officeDocument/2006/relationships/image" Target="../media/image23.png"/><Relationship Id="rId90" Type="http://schemas.openxmlformats.org/officeDocument/2006/relationships/customXml" Target="../ink/ink99.xml"/><Relationship Id="rId95" Type="http://schemas.openxmlformats.org/officeDocument/2006/relationships/image" Target="../media/image96.png"/><Relationship Id="rId22" Type="http://schemas.openxmlformats.org/officeDocument/2006/relationships/customXml" Target="../ink/ink65.xml"/><Relationship Id="rId27" Type="http://schemas.openxmlformats.org/officeDocument/2006/relationships/image" Target="../media/image63.png"/><Relationship Id="rId43" Type="http://schemas.openxmlformats.org/officeDocument/2006/relationships/image" Target="../media/image71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4.png"/><Relationship Id="rId113" Type="http://schemas.openxmlformats.org/officeDocument/2006/relationships/image" Target="../media/image104.png"/><Relationship Id="rId118" Type="http://schemas.openxmlformats.org/officeDocument/2006/relationships/customXml" Target="../ink/ink114.xml"/><Relationship Id="rId80" Type="http://schemas.openxmlformats.org/officeDocument/2006/relationships/customXml" Target="../ink/ink94.xml"/><Relationship Id="rId85" Type="http://schemas.openxmlformats.org/officeDocument/2006/relationships/image" Target="../media/image4.png"/><Relationship Id="rId12" Type="http://schemas.openxmlformats.org/officeDocument/2006/relationships/customXml" Target="../ink/ink60.xml"/><Relationship Id="rId17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customXml" Target="../ink/ink73.xml"/><Relationship Id="rId59" Type="http://schemas.openxmlformats.org/officeDocument/2006/relationships/image" Target="../media/image79.png"/><Relationship Id="rId103" Type="http://schemas.openxmlformats.org/officeDocument/2006/relationships/image" Target="../media/image100.png"/><Relationship Id="rId108" Type="http://schemas.openxmlformats.org/officeDocument/2006/relationships/image" Target="../media/image102.png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87.png"/><Relationship Id="rId91" Type="http://schemas.openxmlformats.org/officeDocument/2006/relationships/image" Target="../media/image94.png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23" Type="http://schemas.openxmlformats.org/officeDocument/2006/relationships/image" Target="../media/image61.png"/><Relationship Id="rId28" Type="http://schemas.openxmlformats.org/officeDocument/2006/relationships/customXml" Target="../ink/ink68.xml"/><Relationship Id="rId49" Type="http://schemas.openxmlformats.org/officeDocument/2006/relationships/image" Target="../media/image74.png"/><Relationship Id="rId114" Type="http://schemas.openxmlformats.org/officeDocument/2006/relationships/customXml" Target="../ink/ink112.xml"/><Relationship Id="rId10" Type="http://schemas.openxmlformats.org/officeDocument/2006/relationships/customXml" Target="../ink/ink59.xml"/><Relationship Id="rId31" Type="http://schemas.openxmlformats.org/officeDocument/2006/relationships/image" Target="../media/image65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2.png"/><Relationship Id="rId73" Type="http://schemas.openxmlformats.org/officeDocument/2006/relationships/image" Target="../media/image86.png"/><Relationship Id="rId78" Type="http://schemas.openxmlformats.org/officeDocument/2006/relationships/customXml" Target="../ink/ink93.xml"/><Relationship Id="rId81" Type="http://schemas.openxmlformats.org/officeDocument/2006/relationships/image" Target="../media/image90.png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98.png"/><Relationship Id="rId101" Type="http://schemas.openxmlformats.org/officeDocument/2006/relationships/image" Target="../media/image99.png"/><Relationship Id="rId4" Type="http://schemas.openxmlformats.org/officeDocument/2006/relationships/customXml" Target="../ink/ink56.xml"/><Relationship Id="rId9" Type="http://schemas.openxmlformats.org/officeDocument/2006/relationships/image" Target="../media/image54.png"/><Relationship Id="rId13" Type="http://schemas.openxmlformats.org/officeDocument/2006/relationships/image" Target="../media/image56.png"/><Relationship Id="rId18" Type="http://schemas.openxmlformats.org/officeDocument/2006/relationships/customXml" Target="../ink/ink63.xml"/><Relationship Id="rId39" Type="http://schemas.openxmlformats.org/officeDocument/2006/relationships/image" Target="../media/image69.png"/><Relationship Id="rId109" Type="http://schemas.openxmlformats.org/officeDocument/2006/relationships/customXml" Target="../ink/ink109.xml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77.png"/><Relationship Id="rId76" Type="http://schemas.openxmlformats.org/officeDocument/2006/relationships/customXml" Target="../ink/ink92.xml"/><Relationship Id="rId97" Type="http://schemas.openxmlformats.org/officeDocument/2006/relationships/image" Target="../media/image97.png"/><Relationship Id="rId104" Type="http://schemas.openxmlformats.org/officeDocument/2006/relationships/customXml" Target="../ink/ink106.xml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4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2.png"/><Relationship Id="rId66" Type="http://schemas.openxmlformats.org/officeDocument/2006/relationships/customXml" Target="../ink/ink87.xml"/><Relationship Id="rId87" Type="http://schemas.openxmlformats.org/officeDocument/2006/relationships/image" Target="../media/image92.png"/><Relationship Id="rId110" Type="http://schemas.openxmlformats.org/officeDocument/2006/relationships/customXml" Target="../ink/ink110.xml"/><Relationship Id="rId115" Type="http://schemas.openxmlformats.org/officeDocument/2006/relationships/image" Target="../media/image105.png"/><Relationship Id="rId61" Type="http://schemas.openxmlformats.org/officeDocument/2006/relationships/image" Target="../media/image80.png"/><Relationship Id="rId82" Type="http://schemas.openxmlformats.org/officeDocument/2006/relationships/customXml" Target="../ink/ink95.xml"/><Relationship Id="rId19" Type="http://schemas.openxmlformats.org/officeDocument/2006/relationships/image" Target="../media/image59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67.png"/><Relationship Id="rId56" Type="http://schemas.openxmlformats.org/officeDocument/2006/relationships/customXml" Target="../ink/ink82.xml"/><Relationship Id="rId77" Type="http://schemas.openxmlformats.org/officeDocument/2006/relationships/image" Target="../media/image88.png"/><Relationship Id="rId100" Type="http://schemas.openxmlformats.org/officeDocument/2006/relationships/customXml" Target="../ink/ink104.xml"/><Relationship Id="rId105" Type="http://schemas.openxmlformats.org/officeDocument/2006/relationships/image" Target="../media/image101.png"/><Relationship Id="rId8" Type="http://schemas.openxmlformats.org/officeDocument/2006/relationships/customXml" Target="../ink/ink58.xml"/><Relationship Id="rId51" Type="http://schemas.openxmlformats.org/officeDocument/2006/relationships/image" Target="../media/image75.png"/><Relationship Id="rId72" Type="http://schemas.openxmlformats.org/officeDocument/2006/relationships/customXml" Target="../ink/ink90.xml"/><Relationship Id="rId93" Type="http://schemas.openxmlformats.org/officeDocument/2006/relationships/image" Target="../media/image95.png"/><Relationship Id="rId98" Type="http://schemas.openxmlformats.org/officeDocument/2006/relationships/customXml" Target="../ink/ink103.xml"/><Relationship Id="rId3" Type="http://schemas.openxmlformats.org/officeDocument/2006/relationships/image" Target="../media/image52.png"/><Relationship Id="rId25" Type="http://schemas.openxmlformats.org/officeDocument/2006/relationships/image" Target="../media/image62.png"/><Relationship Id="rId46" Type="http://schemas.openxmlformats.org/officeDocument/2006/relationships/customXml" Target="../ink/ink77.xml"/><Relationship Id="rId67" Type="http://schemas.openxmlformats.org/officeDocument/2006/relationships/image" Target="../media/image83.png"/><Relationship Id="rId116" Type="http://schemas.openxmlformats.org/officeDocument/2006/relationships/customXml" Target="../ink/ink113.xml"/><Relationship Id="rId20" Type="http://schemas.openxmlformats.org/officeDocument/2006/relationships/customXml" Target="../ink/ink64.xml"/><Relationship Id="rId41" Type="http://schemas.openxmlformats.org/officeDocument/2006/relationships/image" Target="../media/image70.png"/><Relationship Id="rId62" Type="http://schemas.openxmlformats.org/officeDocument/2006/relationships/customXml" Target="../ink/ink85.xml"/><Relationship Id="rId83" Type="http://schemas.openxmlformats.org/officeDocument/2006/relationships/image" Target="../media/image91.png"/><Relationship Id="rId88" Type="http://schemas.openxmlformats.org/officeDocument/2006/relationships/customXml" Target="../ink/ink98.xml"/><Relationship Id="rId111" Type="http://schemas.openxmlformats.org/officeDocument/2006/relationships/image" Target="../media/image103.png"/><Relationship Id="rId15" Type="http://schemas.openxmlformats.org/officeDocument/2006/relationships/image" Target="../media/image57.png"/><Relationship Id="rId36" Type="http://schemas.openxmlformats.org/officeDocument/2006/relationships/customXml" Target="../ink/ink72.xml"/><Relationship Id="rId57" Type="http://schemas.openxmlformats.org/officeDocument/2006/relationships/image" Target="../media/image78.png"/><Relationship Id="rId106" Type="http://schemas.openxmlformats.org/officeDocument/2006/relationships/customXml" Target="../ink/ink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838200"/>
            <a:ext cx="7543800" cy="1295400"/>
          </a:xfrm>
        </p:spPr>
        <p:txBody>
          <a:bodyPr/>
          <a:lstStyle/>
          <a:p>
            <a:r>
              <a:rPr lang="en-US" sz="2800" dirty="0"/>
              <a:t>Steps in Assignment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1905000" cy="121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mentions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838200"/>
            <a:ext cx="19050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important words, test Zipf’s law,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replace frequently mentioned models with corresponding brands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838200"/>
            <a:ext cx="1905000" cy="1219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lifts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630351" y="1219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052" y="2057400"/>
            <a:ext cx="226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a scraper for Edmunds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5257" y="2057400"/>
            <a:ext cx="2352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Write 3 scripts to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count frequencies, 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Test Zipf’s law</a:t>
            </a:r>
          </a:p>
          <a:p>
            <a:pPr marL="285750" indent="-285750" algn="ctr">
              <a:buAutoNum type="romanLcParenBoth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replace models with brands</a:t>
            </a:r>
          </a:p>
          <a:p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 rot="5400000">
            <a:off x="6905625" y="1495425"/>
            <a:ext cx="2038350" cy="15240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24384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maps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(Multidimensional scaling): Write mds script</a:t>
            </a:r>
          </a:p>
        </p:txBody>
      </p:sp>
      <p:sp>
        <p:nvSpPr>
          <p:cNvPr id="17" name="Bent Arrow 16"/>
          <p:cNvSpPr/>
          <p:nvPr/>
        </p:nvSpPr>
        <p:spPr>
          <a:xfrm rot="10800000">
            <a:off x="7543800" y="2666998"/>
            <a:ext cx="1143000" cy="236220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66800" y="3429000"/>
            <a:ext cx="3200400" cy="284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Insights: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competitors (brands)?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people talk about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associations are the strongest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attributes matter the most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Branding &amp; marketing implications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results and “Aha” moments 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7629922">
            <a:off x="3884240" y="3529399"/>
            <a:ext cx="2139652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4267201" y="4585105"/>
            <a:ext cx="1384568" cy="3678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98897" y="558225"/>
            <a:ext cx="130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Write lift script</a:t>
            </a:r>
          </a:p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56F584-9353-43B0-BECA-0020F1DE5F1F}"/>
              </a:ext>
            </a:extLst>
          </p:cNvPr>
          <p:cNvSpPr/>
          <p:nvPr/>
        </p:nvSpPr>
        <p:spPr>
          <a:xfrm>
            <a:off x="5638800" y="4267200"/>
            <a:ext cx="1905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most aspirational brand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 lift analysis)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90794-834E-4D45-839A-8468E7A9C621}"/>
              </a:ext>
            </a:extLst>
          </p:cNvPr>
          <p:cNvSpPr txBox="1"/>
          <p:nvPr/>
        </p:nvSpPr>
        <p:spPr>
          <a:xfrm>
            <a:off x="3429000" y="6437731"/>
            <a:ext cx="2080441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Anitesh Barua, 2021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855018-4613-4759-BA5D-704F4B74A8B8}"/>
                  </a:ext>
                </a:extLst>
              </p14:cNvPr>
              <p14:cNvContentPartPr/>
              <p14:nvPr/>
            </p14:nvContentPartPr>
            <p14:xfrm>
              <a:off x="6976824" y="5926106"/>
              <a:ext cx="10440" cy="8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855018-4613-4759-BA5D-704F4B74A8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2504" y="5921786"/>
                <a:ext cx="19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ED0638-7C69-4930-90F7-02944E421DB6}"/>
                  </a:ext>
                </a:extLst>
              </p14:cNvPr>
              <p14:cNvContentPartPr/>
              <p14:nvPr/>
            </p14:nvContentPartPr>
            <p14:xfrm>
              <a:off x="4994304" y="6130586"/>
              <a:ext cx="1503000" cy="291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ED0638-7C69-4930-90F7-02944E421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9984" y="6126266"/>
                <a:ext cx="151164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AEADABA-D1A5-49EF-B8FA-58A1743CBEF4}"/>
              </a:ext>
            </a:extLst>
          </p:cNvPr>
          <p:cNvGrpSpPr/>
          <p:nvPr/>
        </p:nvGrpSpPr>
        <p:grpSpPr>
          <a:xfrm>
            <a:off x="4741224" y="5360546"/>
            <a:ext cx="4168800" cy="1450080"/>
            <a:chOff x="4741224" y="5360546"/>
            <a:chExt cx="4168800" cy="14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EB11AC-F9E5-41C3-9682-66F506641772}"/>
                    </a:ext>
                  </a:extLst>
                </p14:cNvPr>
                <p14:cNvContentPartPr/>
                <p14:nvPr/>
              </p14:nvContentPartPr>
              <p14:xfrm>
                <a:off x="5408664" y="5360546"/>
                <a:ext cx="403200" cy="30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EB11AC-F9E5-41C3-9682-66F506641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04344" y="5356226"/>
                  <a:ext cx="411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CF62E2-6949-4751-A1E8-EA20EEC6EF73}"/>
                    </a:ext>
                  </a:extLst>
                </p14:cNvPr>
                <p14:cNvContentPartPr/>
                <p14:nvPr/>
              </p14:nvContentPartPr>
              <p14:xfrm>
                <a:off x="5596944" y="542174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CF62E2-6949-4751-A1E8-EA20EEC6EF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2624" y="541742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F02486-39E0-4C27-BB4F-0A9BE0345D77}"/>
                    </a:ext>
                  </a:extLst>
                </p14:cNvPr>
                <p14:cNvContentPartPr/>
                <p14:nvPr/>
              </p14:nvContentPartPr>
              <p14:xfrm>
                <a:off x="5904024" y="5409506"/>
                <a:ext cx="1215360" cy="25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F02486-39E0-4C27-BB4F-0A9BE0345D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9704" y="5405186"/>
                  <a:ext cx="1224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3197DE-CACF-4708-9366-25A4C05455A0}"/>
                    </a:ext>
                  </a:extLst>
                </p14:cNvPr>
                <p14:cNvContentPartPr/>
                <p14:nvPr/>
              </p14:nvContentPartPr>
              <p14:xfrm>
                <a:off x="6787824" y="5444066"/>
                <a:ext cx="23400" cy="17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3197DE-CACF-4708-9366-25A4C05455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83504" y="5439746"/>
                  <a:ext cx="3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77C0AF-2058-4EC0-82CB-D1B985AE3E29}"/>
                    </a:ext>
                  </a:extLst>
                </p14:cNvPr>
                <p14:cNvContentPartPr/>
                <p14:nvPr/>
              </p14:nvContentPartPr>
              <p14:xfrm>
                <a:off x="6361944" y="5403026"/>
                <a:ext cx="27360" cy="3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77C0AF-2058-4EC0-82CB-D1B985AE3E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57624" y="5398706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AD8050-2FEA-4B1E-9285-CC8E1212ED77}"/>
                    </a:ext>
                  </a:extLst>
                </p14:cNvPr>
                <p14:cNvContentPartPr/>
                <p14:nvPr/>
              </p14:nvContentPartPr>
              <p14:xfrm>
                <a:off x="7262304" y="5533346"/>
                <a:ext cx="173880" cy="11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AD8050-2FEA-4B1E-9285-CC8E1212ED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57984" y="5529026"/>
                  <a:ext cx="182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B675BF-DD0C-4058-9C05-A0DC9CBC4704}"/>
                    </a:ext>
                  </a:extLst>
                </p14:cNvPr>
                <p14:cNvContentPartPr/>
                <p14:nvPr/>
              </p14:nvContentPartPr>
              <p14:xfrm>
                <a:off x="7572984" y="5373506"/>
                <a:ext cx="617400" cy="25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B675BF-DD0C-4058-9C05-A0DC9CBC47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8664" y="5369186"/>
                  <a:ext cx="626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A3A938-F1EB-4026-A0EE-A867AEBB6DEF}"/>
                    </a:ext>
                  </a:extLst>
                </p14:cNvPr>
                <p14:cNvContentPartPr/>
                <p14:nvPr/>
              </p14:nvContentPartPr>
              <p14:xfrm>
                <a:off x="8076984" y="5434706"/>
                <a:ext cx="22140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A3A938-F1EB-4026-A0EE-A867AEBB6D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72664" y="5430386"/>
                  <a:ext cx="230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C93ADA-BD94-4F1F-9783-4E176D4D860E}"/>
                    </a:ext>
                  </a:extLst>
                </p14:cNvPr>
                <p14:cNvContentPartPr/>
                <p14:nvPr/>
              </p14:nvContentPartPr>
              <p14:xfrm>
                <a:off x="5066304" y="5767346"/>
                <a:ext cx="843840" cy="265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C93ADA-BD94-4F1F-9783-4E176D4D86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1984" y="5763026"/>
                  <a:ext cx="852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B971D-A37C-40DB-8133-C4C80EBCA5E7}"/>
                    </a:ext>
                  </a:extLst>
                </p14:cNvPr>
                <p14:cNvContentPartPr/>
                <p14:nvPr/>
              </p14:nvContentPartPr>
              <p14:xfrm>
                <a:off x="6083664" y="5774186"/>
                <a:ext cx="749160" cy="20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B971D-A37C-40DB-8133-C4C80EBCA5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79344" y="5769866"/>
                  <a:ext cx="757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7376C8-0AB2-4F90-A1BA-A9A3C92E44F5}"/>
                    </a:ext>
                  </a:extLst>
                </p14:cNvPr>
                <p14:cNvContentPartPr/>
                <p14:nvPr/>
              </p14:nvContentPartPr>
              <p14:xfrm>
                <a:off x="6652104" y="5833946"/>
                <a:ext cx="181440" cy="2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7376C8-0AB2-4F90-A1BA-A9A3C92E44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47784" y="5829626"/>
                  <a:ext cx="19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E5D8CD-4BAD-4EC4-8F63-1E1330CD41FB}"/>
                    </a:ext>
                  </a:extLst>
                </p14:cNvPr>
                <p14:cNvContentPartPr/>
                <p14:nvPr/>
              </p14:nvContentPartPr>
              <p14:xfrm>
                <a:off x="7144584" y="5786066"/>
                <a:ext cx="1059120" cy="245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E5D8CD-4BAD-4EC4-8F63-1E1330CD4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0264" y="5781746"/>
                  <a:ext cx="1067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E6CFD-4247-4E17-A922-1E6DFD15A364}"/>
                    </a:ext>
                  </a:extLst>
                </p14:cNvPr>
                <p14:cNvContentPartPr/>
                <p14:nvPr/>
              </p14:nvContentPartPr>
              <p14:xfrm>
                <a:off x="7702224" y="5835746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E6CFD-4247-4E17-A922-1E6DFD15A3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7904" y="583142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6DBF95-6098-4B08-B6CD-12A3D16FB770}"/>
                    </a:ext>
                  </a:extLst>
                </p14:cNvPr>
                <p14:cNvContentPartPr/>
                <p14:nvPr/>
              </p14:nvContentPartPr>
              <p14:xfrm>
                <a:off x="8397024" y="5727746"/>
                <a:ext cx="364320" cy="30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6DBF95-6098-4B08-B6CD-12A3D16FB7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92704" y="5723426"/>
                  <a:ext cx="372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1179AD-BB7A-4DFF-83BE-FFA57392DE3F}"/>
                    </a:ext>
                  </a:extLst>
                </p14:cNvPr>
                <p14:cNvContentPartPr/>
                <p14:nvPr/>
              </p14:nvContentPartPr>
              <p14:xfrm>
                <a:off x="4741224" y="6188906"/>
                <a:ext cx="71640" cy="11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1179AD-BB7A-4DFF-83BE-FFA57392DE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36904" y="6184586"/>
                  <a:ext cx="80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BEE03E-1F03-4524-B904-28F1B0874305}"/>
                    </a:ext>
                  </a:extLst>
                </p14:cNvPr>
                <p14:cNvContentPartPr/>
                <p14:nvPr/>
              </p14:nvContentPartPr>
              <p14:xfrm>
                <a:off x="4837344" y="6165146"/>
                <a:ext cx="32760" cy="9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BEE03E-1F03-4524-B904-28F1B08743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33024" y="6160826"/>
                  <a:ext cx="41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6FE041-7364-4158-BB6E-BEF7D1E235A5}"/>
                    </a:ext>
                  </a:extLst>
                </p14:cNvPr>
                <p14:cNvContentPartPr/>
                <p14:nvPr/>
              </p14:nvContentPartPr>
              <p14:xfrm>
                <a:off x="6705384" y="6104306"/>
                <a:ext cx="1008000" cy="37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6FE041-7364-4158-BB6E-BEF7D1E235A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1064" y="6099986"/>
                  <a:ext cx="1016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0554BF-4FF1-424A-AEC6-434714CF5964}"/>
                    </a:ext>
                  </a:extLst>
                </p14:cNvPr>
                <p14:cNvContentPartPr/>
                <p14:nvPr/>
              </p14:nvContentPartPr>
              <p14:xfrm>
                <a:off x="7791504" y="6151466"/>
                <a:ext cx="28440" cy="9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0554BF-4FF1-424A-AEC6-434714CF59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7184" y="6147146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D30D33-5B50-4E9E-A746-CC5AF69E67B8}"/>
                    </a:ext>
                  </a:extLst>
                </p14:cNvPr>
                <p14:cNvContentPartPr/>
                <p14:nvPr/>
              </p14:nvContentPartPr>
              <p14:xfrm>
                <a:off x="7839744" y="6114026"/>
                <a:ext cx="33480" cy="113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D30D33-5B50-4E9E-A746-CC5AF69E67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35424" y="6109706"/>
                  <a:ext cx="42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0FBFD2-1BC0-430A-83FD-F4BEF5A43A51}"/>
                    </a:ext>
                  </a:extLst>
                </p14:cNvPr>
                <p14:cNvContentPartPr/>
                <p14:nvPr/>
              </p14:nvContentPartPr>
              <p14:xfrm>
                <a:off x="8055384" y="6099986"/>
                <a:ext cx="259200" cy="24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0FBFD2-1BC0-430A-83FD-F4BEF5A43A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51064" y="6095666"/>
                  <a:ext cx="267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CA03C9-E4FD-4699-8A31-D414306CB036}"/>
                    </a:ext>
                  </a:extLst>
                </p14:cNvPr>
                <p14:cNvContentPartPr/>
                <p14:nvPr/>
              </p14:nvContentPartPr>
              <p14:xfrm>
                <a:off x="8386944" y="6116186"/>
                <a:ext cx="469440" cy="23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CA03C9-E4FD-4699-8A31-D414306CB0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82624" y="6111866"/>
                  <a:ext cx="478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FBBDD0-B418-4743-BE1D-EEBC78202F93}"/>
                    </a:ext>
                  </a:extLst>
                </p14:cNvPr>
                <p14:cNvContentPartPr/>
                <p14:nvPr/>
              </p14:nvContentPartPr>
              <p14:xfrm>
                <a:off x="8901024" y="6280346"/>
                <a:ext cx="9000" cy="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FBBDD0-B418-4743-BE1D-EEBC78202F9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96704" y="6276026"/>
                  <a:ext cx="17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6ECCD9-A103-4F3A-A261-010594687674}"/>
                    </a:ext>
                  </a:extLst>
                </p14:cNvPr>
                <p14:cNvContentPartPr/>
                <p14:nvPr/>
              </p14:nvContentPartPr>
              <p14:xfrm>
                <a:off x="5432064" y="6468986"/>
                <a:ext cx="412560" cy="30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6ECCD9-A103-4F3A-A261-0105946876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7744" y="6464666"/>
                  <a:ext cx="421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633E4D-6469-4098-BEC2-CAFC654B33E0}"/>
                    </a:ext>
                  </a:extLst>
                </p14:cNvPr>
                <p14:cNvContentPartPr/>
                <p14:nvPr/>
              </p14:nvContentPartPr>
              <p14:xfrm>
                <a:off x="5775144" y="6511826"/>
                <a:ext cx="111960" cy="4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633E4D-6469-4098-BEC2-CAFC654B33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70824" y="6507506"/>
                  <a:ext cx="120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8BD3C1-601D-4A9D-9E4A-E55F061870D3}"/>
                    </a:ext>
                  </a:extLst>
                </p14:cNvPr>
                <p14:cNvContentPartPr/>
                <p14:nvPr/>
              </p14:nvContentPartPr>
              <p14:xfrm>
                <a:off x="5578944" y="6517946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8BD3C1-601D-4A9D-9E4A-E55F06187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624" y="651362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29E2A6-FC75-4C82-AE38-576E2474E9D6}"/>
                    </a:ext>
                  </a:extLst>
                </p14:cNvPr>
                <p14:cNvContentPartPr/>
                <p14:nvPr/>
              </p14:nvContentPartPr>
              <p14:xfrm>
                <a:off x="6020304" y="6421466"/>
                <a:ext cx="516600" cy="24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29E2A6-FC75-4C82-AE38-576E2474E9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5984" y="6417146"/>
                  <a:ext cx="525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4389C1-50BB-40C8-A603-6600215D9E5C}"/>
                    </a:ext>
                  </a:extLst>
                </p14:cNvPr>
                <p14:cNvContentPartPr/>
                <p14:nvPr/>
              </p14:nvContentPartPr>
              <p14:xfrm>
                <a:off x="6195984" y="6426506"/>
                <a:ext cx="1440" cy="1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4389C1-50BB-40C8-A603-6600215D9E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1664" y="6422186"/>
                  <a:ext cx="10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915D5A-0FB7-4EC2-9729-A28E0E464B33}"/>
                    </a:ext>
                  </a:extLst>
                </p14:cNvPr>
                <p14:cNvContentPartPr/>
                <p14:nvPr/>
              </p14:nvContentPartPr>
              <p14:xfrm>
                <a:off x="6651384" y="6452066"/>
                <a:ext cx="398880" cy="358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915D5A-0FB7-4EC2-9729-A28E0E464B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7064" y="6447746"/>
                  <a:ext cx="407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6D1DB3-8338-42F5-A26F-B00BDDCB6A4A}"/>
                    </a:ext>
                  </a:extLst>
                </p14:cNvPr>
                <p14:cNvContentPartPr/>
                <p14:nvPr/>
              </p14:nvContentPartPr>
              <p14:xfrm>
                <a:off x="7142424" y="6622346"/>
                <a:ext cx="14760" cy="1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6D1DB3-8338-42F5-A26F-B00BDDCB6A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38104" y="6618026"/>
                  <a:ext cx="23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CA3FCF-79EC-4884-A859-CF8AE6A115BE}"/>
                    </a:ext>
                  </a:extLst>
                </p14:cNvPr>
                <p14:cNvContentPartPr/>
                <p14:nvPr/>
              </p14:nvContentPartPr>
              <p14:xfrm>
                <a:off x="6830304" y="6535586"/>
                <a:ext cx="5400" cy="10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CA3FCF-79EC-4884-A859-CF8AE6A115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25984" y="6531266"/>
                  <a:ext cx="14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E2AACB-CD50-4180-A2B8-33436EFC04AB}"/>
                    </a:ext>
                  </a:extLst>
                </p14:cNvPr>
                <p14:cNvContentPartPr/>
                <p14:nvPr/>
              </p14:nvContentPartPr>
              <p14:xfrm>
                <a:off x="7300104" y="6433346"/>
                <a:ext cx="886320" cy="27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E2AACB-CD50-4180-A2B8-33436EFC04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95784" y="6429026"/>
                  <a:ext cx="89496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A4E59D-04E3-4398-B3FE-AB1A2B9A6AC1}"/>
              </a:ext>
            </a:extLst>
          </p:cNvPr>
          <p:cNvGrpSpPr/>
          <p:nvPr/>
        </p:nvGrpSpPr>
        <p:grpSpPr>
          <a:xfrm>
            <a:off x="4818624" y="3520226"/>
            <a:ext cx="3157200" cy="710280"/>
            <a:chOff x="4818624" y="3520226"/>
            <a:chExt cx="315720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35CF91-6354-46FE-9828-F91CE34031F6}"/>
                    </a:ext>
                  </a:extLst>
                </p14:cNvPr>
                <p14:cNvContentPartPr/>
                <p14:nvPr/>
              </p14:nvContentPartPr>
              <p14:xfrm>
                <a:off x="5337384" y="3612026"/>
                <a:ext cx="572760" cy="11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35CF91-6354-46FE-9828-F91CE34031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33064" y="3607706"/>
                  <a:ext cx="581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800340-4471-49EF-8940-F5E6C5E68481}"/>
                    </a:ext>
                  </a:extLst>
                </p14:cNvPr>
                <p14:cNvContentPartPr/>
                <p14:nvPr/>
              </p14:nvContentPartPr>
              <p14:xfrm>
                <a:off x="5875584" y="3596186"/>
                <a:ext cx="360" cy="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800340-4471-49EF-8940-F5E6C5E684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1264" y="3591866"/>
                  <a:ext cx="9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77BB08-F1A7-426C-B096-6BDF60119760}"/>
                    </a:ext>
                  </a:extLst>
                </p14:cNvPr>
                <p14:cNvContentPartPr/>
                <p14:nvPr/>
              </p14:nvContentPartPr>
              <p14:xfrm>
                <a:off x="5975304" y="3520226"/>
                <a:ext cx="502920" cy="218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77BB08-F1A7-426C-B096-6BDF601197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70984" y="3515906"/>
                  <a:ext cx="511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BE6EDA-2707-4FB6-8439-58ED6EFD5C3E}"/>
                    </a:ext>
                  </a:extLst>
                </p14:cNvPr>
                <p14:cNvContentPartPr/>
                <p14:nvPr/>
              </p14:nvContentPartPr>
              <p14:xfrm>
                <a:off x="6203184" y="3581426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BE6EDA-2707-4FB6-8439-58ED6EFD5C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8864" y="357710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915A26-2F72-448E-92E8-1C23D8F8E0EE}"/>
                    </a:ext>
                  </a:extLst>
                </p14:cNvPr>
                <p14:cNvContentPartPr/>
                <p14:nvPr/>
              </p14:nvContentPartPr>
              <p14:xfrm>
                <a:off x="6606024" y="3559466"/>
                <a:ext cx="121320" cy="19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915A26-2F72-448E-92E8-1C23D8F8E0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01704" y="3555146"/>
                  <a:ext cx="129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2A836F-3417-4863-BF2F-5935A6272EA8}"/>
                    </a:ext>
                  </a:extLst>
                </p14:cNvPr>
                <p14:cNvContentPartPr/>
                <p14:nvPr/>
              </p14:nvContentPartPr>
              <p14:xfrm>
                <a:off x="6755064" y="3528866"/>
                <a:ext cx="45360" cy="265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2A836F-3417-4863-BF2F-5935A6272E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50744" y="3524546"/>
                  <a:ext cx="54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4D3CAF-A3D8-4D2A-8D7C-6373D0BA833D}"/>
                    </a:ext>
                  </a:extLst>
                </p14:cNvPr>
                <p14:cNvContentPartPr/>
                <p14:nvPr/>
              </p14:nvContentPartPr>
              <p14:xfrm>
                <a:off x="6858384" y="3629666"/>
                <a:ext cx="146520" cy="140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4D3CAF-A3D8-4D2A-8D7C-6373D0BA833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54064" y="3625346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D9C9CA-BA2A-4CB3-A2F0-4DF5A003458F}"/>
                    </a:ext>
                  </a:extLst>
                </p14:cNvPr>
                <p14:cNvContentPartPr/>
                <p14:nvPr/>
              </p14:nvContentPartPr>
              <p14:xfrm>
                <a:off x="7237824" y="3645146"/>
                <a:ext cx="191880" cy="16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D9C9CA-BA2A-4CB3-A2F0-4DF5A00345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33504" y="3640826"/>
                  <a:ext cx="200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517760-44C9-4051-A0CB-FBD3C75E2B3F}"/>
                    </a:ext>
                  </a:extLst>
                </p14:cNvPr>
                <p14:cNvContentPartPr/>
                <p14:nvPr/>
              </p14:nvContentPartPr>
              <p14:xfrm>
                <a:off x="7234584" y="3551906"/>
                <a:ext cx="27720" cy="264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517760-44C9-4051-A0CB-FBD3C75E2B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30264" y="3547586"/>
                  <a:ext cx="36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F01A78-F41B-4B87-943B-AE157C45B03F}"/>
                    </a:ext>
                  </a:extLst>
                </p14:cNvPr>
                <p14:cNvContentPartPr/>
                <p14:nvPr/>
              </p14:nvContentPartPr>
              <p14:xfrm>
                <a:off x="7351584" y="3578546"/>
                <a:ext cx="624240" cy="21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F01A78-F41B-4B87-943B-AE157C45B0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47264" y="3574226"/>
                  <a:ext cx="632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5D84AE-0A0B-4508-9BEA-1E28017CE148}"/>
                    </a:ext>
                  </a:extLst>
                </p14:cNvPr>
                <p14:cNvContentPartPr/>
                <p14:nvPr/>
              </p14:nvContentPartPr>
              <p14:xfrm>
                <a:off x="4818624" y="3971306"/>
                <a:ext cx="221400" cy="25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5D84AE-0A0B-4508-9BEA-1E28017CE1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14304" y="3966986"/>
                  <a:ext cx="230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AA087D-375B-4E27-96F0-2D3D8DB5A7EE}"/>
                    </a:ext>
                  </a:extLst>
                </p14:cNvPr>
                <p14:cNvContentPartPr/>
                <p14:nvPr/>
              </p14:nvContentPartPr>
              <p14:xfrm>
                <a:off x="5155224" y="3845666"/>
                <a:ext cx="273600" cy="29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AA087D-375B-4E27-96F0-2D3D8DB5A7E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50904" y="3841346"/>
                  <a:ext cx="2822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15ABE6-1436-4024-940E-36C16D0D34A4}"/>
                    </a:ext>
                  </a:extLst>
                </p14:cNvPr>
                <p14:cNvContentPartPr/>
                <p14:nvPr/>
              </p14:nvContentPartPr>
              <p14:xfrm>
                <a:off x="5236224" y="3828386"/>
                <a:ext cx="1175760" cy="30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15ABE6-1436-4024-940E-36C16D0D34A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31904" y="3824066"/>
                  <a:ext cx="11844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924203-2A5E-46CF-9F4B-501451BC7371}"/>
                    </a:ext>
                  </a:extLst>
                </p14:cNvPr>
                <p14:cNvContentPartPr/>
                <p14:nvPr/>
              </p14:nvContentPartPr>
              <p14:xfrm>
                <a:off x="5613144" y="3911186"/>
                <a:ext cx="1404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924203-2A5E-46CF-9F4B-501451BC73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608824" y="3906866"/>
                  <a:ext cx="22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862687-E5F7-4CB3-AFB7-3A77048CC919}"/>
                    </a:ext>
                  </a:extLst>
                </p14:cNvPr>
                <p14:cNvContentPartPr/>
                <p14:nvPr/>
              </p14:nvContentPartPr>
              <p14:xfrm>
                <a:off x="6594864" y="4044746"/>
                <a:ext cx="81360" cy="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862687-E5F7-4CB3-AFB7-3A77048CC91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90544" y="4040426"/>
                  <a:ext cx="90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E7B623-3F47-47AF-9656-CACB68E6ED09}"/>
                    </a:ext>
                  </a:extLst>
                </p14:cNvPr>
                <p14:cNvContentPartPr/>
                <p14:nvPr/>
              </p14:nvContentPartPr>
              <p14:xfrm>
                <a:off x="6847224" y="3942506"/>
                <a:ext cx="87480" cy="165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E7B623-3F47-47AF-9656-CACB68E6ED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42904" y="3938186"/>
                  <a:ext cx="96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3A9A22-23EF-481E-9E3D-1D8EF932F0C0}"/>
                    </a:ext>
                  </a:extLst>
                </p14:cNvPr>
                <p14:cNvContentPartPr/>
                <p14:nvPr/>
              </p14:nvContentPartPr>
              <p14:xfrm>
                <a:off x="6877104" y="3930626"/>
                <a:ext cx="74520" cy="41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3A9A22-23EF-481E-9E3D-1D8EF932F0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72784" y="3926306"/>
                  <a:ext cx="83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507856-4863-427B-870A-CA32A986E3B3}"/>
                    </a:ext>
                  </a:extLst>
                </p14:cNvPr>
                <p14:cNvContentPartPr/>
                <p14:nvPr/>
              </p14:nvContentPartPr>
              <p14:xfrm>
                <a:off x="7066824" y="3880226"/>
                <a:ext cx="907200" cy="252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507856-4863-427B-870A-CA32A986E3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62504" y="3875906"/>
                  <a:ext cx="9158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15DCF3-5F85-43A7-B4BF-64A2E3EC44EE}"/>
              </a:ext>
            </a:extLst>
          </p:cNvPr>
          <p:cNvGrpSpPr/>
          <p:nvPr/>
        </p:nvGrpSpPr>
        <p:grpSpPr>
          <a:xfrm>
            <a:off x="2301862" y="2881822"/>
            <a:ext cx="2238840" cy="325800"/>
            <a:chOff x="2301862" y="2881822"/>
            <a:chExt cx="22388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C14902-DE38-43D9-BC6F-244A3D8060AC}"/>
                    </a:ext>
                  </a:extLst>
                </p14:cNvPr>
                <p14:cNvContentPartPr/>
                <p14:nvPr/>
              </p14:nvContentPartPr>
              <p14:xfrm>
                <a:off x="2301862" y="2921062"/>
                <a:ext cx="820440" cy="269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C14902-DE38-43D9-BC6F-244A3D8060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97542" y="2916742"/>
                  <a:ext cx="829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280943-94D3-46EE-98AA-85AF2936636B}"/>
                    </a:ext>
                  </a:extLst>
                </p14:cNvPr>
                <p14:cNvContentPartPr/>
                <p14:nvPr/>
              </p14:nvContentPartPr>
              <p14:xfrm>
                <a:off x="3280702" y="2919982"/>
                <a:ext cx="398520" cy="28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280943-94D3-46EE-98AA-85AF2936636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76382" y="2915662"/>
                  <a:ext cx="407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161BD0-D4C4-48C8-9A8F-D09C8AF4023D}"/>
                    </a:ext>
                  </a:extLst>
                </p14:cNvPr>
                <p14:cNvContentPartPr/>
                <p14:nvPr/>
              </p14:nvContentPartPr>
              <p14:xfrm>
                <a:off x="3826462" y="2881822"/>
                <a:ext cx="714240" cy="247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161BD0-D4C4-48C8-9A8F-D09C8AF402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822142" y="2877502"/>
                  <a:ext cx="722880" cy="25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7349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/>
      <p:bldP spid="15" grpId="0" animBg="1"/>
      <p:bldP spid="16" grpId="0" animBg="1"/>
      <p:bldP spid="17" grpId="0" animBg="1"/>
      <p:bldP spid="21" grpId="0" animBg="1"/>
      <p:bldP spid="22" grpId="0" animBg="1"/>
      <p:bldP spid="26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Get data from a general forum (i.e., not dedicated to a specific brand)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Multiple mentions of a brand within a post should be counted as 1</a:t>
            </a:r>
          </a:p>
          <a:p>
            <a:r>
              <a:rPr lang="en-US" sz="2400" dirty="0">
                <a:latin typeface="Calibri" panose="020F0502020204030204" pitchFamily="34" charset="0"/>
              </a:rPr>
              <a:t>Manipulate extreme lift values for more accurate visualization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CA4ED-2446-489B-BB52-DCEC7953AF67}"/>
              </a:ext>
            </a:extLst>
          </p:cNvPr>
          <p:cNvGrpSpPr/>
          <p:nvPr/>
        </p:nvGrpSpPr>
        <p:grpSpPr>
          <a:xfrm>
            <a:off x="1799664" y="4090011"/>
            <a:ext cx="642960" cy="745920"/>
            <a:chOff x="1799664" y="4090011"/>
            <a:chExt cx="642960" cy="74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390428-6331-4C38-8E3B-A412F24F7626}"/>
                    </a:ext>
                  </a:extLst>
                </p14:cNvPr>
                <p14:cNvContentPartPr/>
                <p14:nvPr/>
              </p14:nvContentPartPr>
              <p14:xfrm>
                <a:off x="1799664" y="4090011"/>
                <a:ext cx="452880" cy="32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390428-6331-4C38-8E3B-A412F24F76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5344" y="4085691"/>
                  <a:ext cx="461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4013A4A-F46D-4DE7-A764-AEB18FBDA345}"/>
                    </a:ext>
                  </a:extLst>
                </p14:cNvPr>
                <p14:cNvContentPartPr/>
                <p14:nvPr/>
              </p14:nvContentPartPr>
              <p14:xfrm>
                <a:off x="2234184" y="4172091"/>
                <a:ext cx="3960" cy="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4013A4A-F46D-4DE7-A764-AEB18FBDA3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9864" y="4167771"/>
                  <a:ext cx="12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AB501C-1836-4C67-B81B-66B9B53AE996}"/>
                    </a:ext>
                  </a:extLst>
                </p14:cNvPr>
                <p14:cNvContentPartPr/>
                <p14:nvPr/>
              </p14:nvContentPartPr>
              <p14:xfrm>
                <a:off x="1868424" y="4551531"/>
                <a:ext cx="147600" cy="28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AB501C-1836-4C67-B81B-66B9B53AE9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4104" y="4547211"/>
                  <a:ext cx="156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6C0306-9680-45A4-ABE6-0FC7DEDF1595}"/>
                    </a:ext>
                  </a:extLst>
                </p14:cNvPr>
                <p14:cNvContentPartPr/>
                <p14:nvPr/>
              </p14:nvContentPartPr>
              <p14:xfrm>
                <a:off x="2059944" y="4591131"/>
                <a:ext cx="159840" cy="18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6C0306-9680-45A4-ABE6-0FC7DEDF15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5624" y="4586811"/>
                  <a:ext cx="16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98FDEE-F78B-496D-B558-A434076C9FF2}"/>
                    </a:ext>
                  </a:extLst>
                </p14:cNvPr>
                <p14:cNvContentPartPr/>
                <p14:nvPr/>
              </p14:nvContentPartPr>
              <p14:xfrm>
                <a:off x="2259384" y="4504011"/>
                <a:ext cx="183240" cy="24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98FDEE-F78B-496D-B558-A434076C9F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5064" y="4499691"/>
                  <a:ext cx="1918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068BB-E226-4D1F-B66D-1CFB4E9E6A4A}"/>
              </a:ext>
            </a:extLst>
          </p:cNvPr>
          <p:cNvGrpSpPr/>
          <p:nvPr/>
        </p:nvGrpSpPr>
        <p:grpSpPr>
          <a:xfrm>
            <a:off x="1791024" y="5056971"/>
            <a:ext cx="510480" cy="396720"/>
            <a:chOff x="1791024" y="5056971"/>
            <a:chExt cx="51048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4EA484-98E2-4F24-8EF6-BEC3F4BC2AE5}"/>
                    </a:ext>
                  </a:extLst>
                </p14:cNvPr>
                <p14:cNvContentPartPr/>
                <p14:nvPr/>
              </p14:nvContentPartPr>
              <p14:xfrm>
                <a:off x="1791024" y="5056971"/>
                <a:ext cx="139320" cy="36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4EA484-98E2-4F24-8EF6-BEC3F4BC2A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6704" y="5052651"/>
                  <a:ext cx="147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5C3B80-FAA7-4525-925D-427B8B14B031}"/>
                    </a:ext>
                  </a:extLst>
                </p14:cNvPr>
                <p14:cNvContentPartPr/>
                <p14:nvPr/>
              </p14:nvContentPartPr>
              <p14:xfrm>
                <a:off x="1974624" y="5108091"/>
                <a:ext cx="326880" cy="34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5C3B80-FAA7-4525-925D-427B8B14B0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0304" y="5103771"/>
                  <a:ext cx="33552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AC0E85-68D6-45AA-A235-04CA070157D4}"/>
                  </a:ext>
                </a:extLst>
              </p14:cNvPr>
              <p14:cNvContentPartPr/>
              <p14:nvPr/>
            </p14:nvContentPartPr>
            <p14:xfrm>
              <a:off x="1854024" y="5616411"/>
              <a:ext cx="851400" cy="299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AC0E85-68D6-45AA-A235-04CA070157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49704" y="5612091"/>
                <a:ext cx="86004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3F651-2AB0-416D-9477-75C2856C0338}"/>
              </a:ext>
            </a:extLst>
          </p:cNvPr>
          <p:cNvGrpSpPr/>
          <p:nvPr/>
        </p:nvGrpSpPr>
        <p:grpSpPr>
          <a:xfrm>
            <a:off x="2940504" y="3730011"/>
            <a:ext cx="426240" cy="196920"/>
            <a:chOff x="2940504" y="3730011"/>
            <a:chExt cx="42624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22397D-229C-4031-8597-08D61CD5B8F8}"/>
                    </a:ext>
                  </a:extLst>
                </p14:cNvPr>
                <p14:cNvContentPartPr/>
                <p14:nvPr/>
              </p14:nvContentPartPr>
              <p14:xfrm>
                <a:off x="2940504" y="3730011"/>
                <a:ext cx="412920" cy="19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22397D-229C-4031-8597-08D61CD5B8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6184" y="3725691"/>
                  <a:ext cx="421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1F9150-DA16-48B3-A647-25C0AA162EDC}"/>
                    </a:ext>
                  </a:extLst>
                </p14:cNvPr>
                <p14:cNvContentPartPr/>
                <p14:nvPr/>
              </p14:nvContentPartPr>
              <p14:xfrm>
                <a:off x="3360624" y="3815331"/>
                <a:ext cx="6120" cy="1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1F9150-DA16-48B3-A647-25C0AA162E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56304" y="3811011"/>
                  <a:ext cx="147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A90E2E-45B9-4F6E-86EE-CBCBDC6E7EE6}"/>
              </a:ext>
            </a:extLst>
          </p:cNvPr>
          <p:cNvGrpSpPr/>
          <p:nvPr/>
        </p:nvGrpSpPr>
        <p:grpSpPr>
          <a:xfrm>
            <a:off x="3801624" y="3746931"/>
            <a:ext cx="536400" cy="241560"/>
            <a:chOff x="3801624" y="3746931"/>
            <a:chExt cx="53640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7BF5AD-BBF1-451D-ADA6-7AEB1FBF754C}"/>
                    </a:ext>
                  </a:extLst>
                </p14:cNvPr>
                <p14:cNvContentPartPr/>
                <p14:nvPr/>
              </p14:nvContentPartPr>
              <p14:xfrm>
                <a:off x="3801624" y="3746931"/>
                <a:ext cx="136440" cy="24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7BF5AD-BBF1-451D-ADA6-7AEB1FBF75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7304" y="3742611"/>
                  <a:ext cx="145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B09B8F-7FF0-4D62-9930-DBC69F851EEC}"/>
                    </a:ext>
                  </a:extLst>
                </p14:cNvPr>
                <p14:cNvContentPartPr/>
                <p14:nvPr/>
              </p14:nvContentPartPr>
              <p14:xfrm>
                <a:off x="4014744" y="3803091"/>
                <a:ext cx="129960" cy="12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B09B8F-7FF0-4D62-9930-DBC69F851E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0424" y="3798771"/>
                  <a:ext cx="138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B7736B-9A9E-4A1B-978D-F4C208BF8C89}"/>
                    </a:ext>
                  </a:extLst>
                </p14:cNvPr>
                <p14:cNvContentPartPr/>
                <p14:nvPr/>
              </p14:nvContentPartPr>
              <p14:xfrm>
                <a:off x="4183584" y="3772491"/>
                <a:ext cx="15444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B7736B-9A9E-4A1B-978D-F4C208BF8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9264" y="3768171"/>
                  <a:ext cx="1630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A2EA4B4-550A-4309-9746-EDC38BE28225}"/>
              </a:ext>
            </a:extLst>
          </p:cNvPr>
          <p:cNvGrpSpPr/>
          <p:nvPr/>
        </p:nvGrpSpPr>
        <p:grpSpPr>
          <a:xfrm>
            <a:off x="4932384" y="3708051"/>
            <a:ext cx="457200" cy="366840"/>
            <a:chOff x="4932384" y="3708051"/>
            <a:chExt cx="4572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0CD3F8-6723-42BA-B1B8-5D11F1B86C06}"/>
                    </a:ext>
                  </a:extLst>
                </p14:cNvPr>
                <p14:cNvContentPartPr/>
                <p14:nvPr/>
              </p14:nvContentPartPr>
              <p14:xfrm>
                <a:off x="4932384" y="3708051"/>
                <a:ext cx="77040" cy="28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0CD3F8-6723-42BA-B1B8-5D11F1B86C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8064" y="3703731"/>
                  <a:ext cx="85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6A1D6A-9348-49AE-857A-CF29F8C1EC11}"/>
                    </a:ext>
                  </a:extLst>
                </p14:cNvPr>
                <p14:cNvContentPartPr/>
                <p14:nvPr/>
              </p14:nvContentPartPr>
              <p14:xfrm>
                <a:off x="5070624" y="3775011"/>
                <a:ext cx="247680" cy="29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6A1D6A-9348-49AE-857A-CF29F8C1EC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6304" y="3770691"/>
                  <a:ext cx="256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4A5147-B8DB-4814-8236-6D710CEBCBAA}"/>
                    </a:ext>
                  </a:extLst>
                </p14:cNvPr>
                <p14:cNvContentPartPr/>
                <p14:nvPr/>
              </p14:nvContentPartPr>
              <p14:xfrm>
                <a:off x="5379864" y="3931971"/>
                <a:ext cx="9720" cy="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4A5147-B8DB-4814-8236-6D710CEBCB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5544" y="3927651"/>
                  <a:ext cx="1836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B6715D-3E98-4CC9-A2D2-0BAF1BBEE970}"/>
                  </a:ext>
                </a:extLst>
              </p14:cNvPr>
              <p14:cNvContentPartPr/>
              <p14:nvPr/>
            </p14:nvContentPartPr>
            <p14:xfrm>
              <a:off x="5740584" y="3740091"/>
              <a:ext cx="707760" cy="414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B6715D-3E98-4CC9-A2D2-0BAF1BBEE9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36264" y="3735771"/>
                <a:ext cx="7164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0A1B1F-7EA1-4C63-A2FD-E1967FF54DF9}"/>
                  </a:ext>
                </a:extLst>
              </p14:cNvPr>
              <p14:cNvContentPartPr/>
              <p14:nvPr/>
            </p14:nvContentPartPr>
            <p14:xfrm>
              <a:off x="4009344" y="4124211"/>
              <a:ext cx="108000" cy="33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0A1B1F-7EA1-4C63-A2FD-E1967FF54D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05024" y="4119891"/>
                <a:ext cx="116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49A4600-FC81-40B9-856D-D60D9C0A4EE2}"/>
                  </a:ext>
                </a:extLst>
              </p14:cNvPr>
              <p14:cNvContentPartPr/>
              <p14:nvPr/>
            </p14:nvContentPartPr>
            <p14:xfrm>
              <a:off x="5130744" y="4227531"/>
              <a:ext cx="178200" cy="3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9A4600-FC81-40B9-856D-D60D9C0A4E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26424" y="4223211"/>
                <a:ext cx="186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D6F952-468D-4368-B3B7-DF9EF0875605}"/>
                  </a:ext>
                </a:extLst>
              </p14:cNvPr>
              <p14:cNvContentPartPr/>
              <p14:nvPr/>
            </p14:nvContentPartPr>
            <p14:xfrm>
              <a:off x="6151344" y="4174611"/>
              <a:ext cx="183240" cy="36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D6F952-468D-4368-B3B7-DF9EF08756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47024" y="4170291"/>
                <a:ext cx="1918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6651FB-3BBA-4E09-B59D-5DE1F65C1C69}"/>
                  </a:ext>
                </a:extLst>
              </p14:cNvPr>
              <p14:cNvContentPartPr/>
              <p14:nvPr/>
            </p14:nvContentPartPr>
            <p14:xfrm>
              <a:off x="5176824" y="4621011"/>
              <a:ext cx="171360" cy="3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6651FB-3BBA-4E09-B59D-5DE1F65C1C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72504" y="4616691"/>
                <a:ext cx="1800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2966B3C-1A8B-48CF-AC6C-617C424D0737}"/>
              </a:ext>
            </a:extLst>
          </p:cNvPr>
          <p:cNvGrpSpPr/>
          <p:nvPr/>
        </p:nvGrpSpPr>
        <p:grpSpPr>
          <a:xfrm>
            <a:off x="6244224" y="3718851"/>
            <a:ext cx="2766600" cy="3140640"/>
            <a:chOff x="6244224" y="3718851"/>
            <a:chExt cx="2766600" cy="31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8E0CE1-4B0B-4956-BD0E-05DDDC920909}"/>
                    </a:ext>
                  </a:extLst>
                </p14:cNvPr>
                <p14:cNvContentPartPr/>
                <p14:nvPr/>
              </p14:nvContentPartPr>
              <p14:xfrm>
                <a:off x="6244224" y="4595091"/>
                <a:ext cx="155160" cy="4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8E0CE1-4B0B-4956-BD0E-05DDDC9209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39904" y="4590771"/>
                  <a:ext cx="163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092F5F-8847-4ACF-8D9E-F3759492BFCE}"/>
                    </a:ext>
                  </a:extLst>
                </p14:cNvPr>
                <p14:cNvContentPartPr/>
                <p14:nvPr/>
              </p14:nvContentPartPr>
              <p14:xfrm>
                <a:off x="6246384" y="5066331"/>
                <a:ext cx="206280" cy="3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092F5F-8847-4ACF-8D9E-F3759492BF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2064" y="5062011"/>
                  <a:ext cx="214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413277-2886-43D5-9665-219252151442}"/>
                    </a:ext>
                  </a:extLst>
                </p14:cNvPr>
                <p14:cNvContentPartPr/>
                <p14:nvPr/>
              </p14:nvContentPartPr>
              <p14:xfrm>
                <a:off x="6604224" y="3718851"/>
                <a:ext cx="174600" cy="3140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413277-2886-43D5-9665-2192521514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9904" y="3714531"/>
                  <a:ext cx="183240" cy="31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15AF6-B823-4888-AC2F-21BE638FB1AB}"/>
                    </a:ext>
                  </a:extLst>
                </p14:cNvPr>
                <p14:cNvContentPartPr/>
                <p14:nvPr/>
              </p14:nvContentPartPr>
              <p14:xfrm>
                <a:off x="7650384" y="4033131"/>
                <a:ext cx="89280" cy="23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15AF6-B823-4888-AC2F-21BE638FB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46064" y="4028811"/>
                  <a:ext cx="97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6E1710-A6A1-47D3-92D7-D0B687BD9921}"/>
                    </a:ext>
                  </a:extLst>
                </p14:cNvPr>
                <p14:cNvContentPartPr/>
                <p14:nvPr/>
              </p14:nvContentPartPr>
              <p14:xfrm>
                <a:off x="7789704" y="4113411"/>
                <a:ext cx="127440" cy="14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6E1710-A6A1-47D3-92D7-D0B687BD99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85384" y="4109091"/>
                  <a:ext cx="136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383652-0A16-47F8-9296-41F05ADD814D}"/>
                    </a:ext>
                  </a:extLst>
                </p14:cNvPr>
                <p14:cNvContentPartPr/>
                <p14:nvPr/>
              </p14:nvContentPartPr>
              <p14:xfrm>
                <a:off x="7945584" y="4128171"/>
                <a:ext cx="12996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383652-0A16-47F8-9296-41F05ADD81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41264" y="4123851"/>
                  <a:ext cx="138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3B036F-2BCA-4748-84A8-6C06FB446611}"/>
                    </a:ext>
                  </a:extLst>
                </p14:cNvPr>
                <p14:cNvContentPartPr/>
                <p14:nvPr/>
              </p14:nvContentPartPr>
              <p14:xfrm>
                <a:off x="8523024" y="4039611"/>
                <a:ext cx="399960" cy="307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3B036F-2BCA-4748-84A8-6C06FB4466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18704" y="4035291"/>
                  <a:ext cx="408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F5A1ED-B9B4-422E-A93B-8F60BA688A6C}"/>
                    </a:ext>
                  </a:extLst>
                </p14:cNvPr>
                <p14:cNvContentPartPr/>
                <p14:nvPr/>
              </p14:nvContentPartPr>
              <p14:xfrm>
                <a:off x="8933064" y="4127811"/>
                <a:ext cx="1152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F5A1ED-B9B4-422E-A93B-8F60BA688A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28744" y="4123491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017909-7706-404E-9938-8C18BE6CC810}"/>
                    </a:ext>
                  </a:extLst>
                </p14:cNvPr>
                <p14:cNvContentPartPr/>
                <p14:nvPr/>
              </p14:nvContentPartPr>
              <p14:xfrm>
                <a:off x="6625824" y="4528491"/>
                <a:ext cx="124560" cy="23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017909-7706-404E-9938-8C18BE6CC8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21504" y="4524171"/>
                  <a:ext cx="133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E1D2F3-8C20-491E-8D0D-5AC10E0CBB62}"/>
                    </a:ext>
                  </a:extLst>
                </p14:cNvPr>
                <p14:cNvContentPartPr/>
                <p14:nvPr/>
              </p14:nvContentPartPr>
              <p14:xfrm>
                <a:off x="6806904" y="4504731"/>
                <a:ext cx="251280" cy="34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E1D2F3-8C20-491E-8D0D-5AC10E0CBB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02584" y="4500411"/>
                  <a:ext cx="259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7BA610-F609-4E72-91F2-B70598EBB89C}"/>
                    </a:ext>
                  </a:extLst>
                </p14:cNvPr>
                <p14:cNvContentPartPr/>
                <p14:nvPr/>
              </p14:nvContentPartPr>
              <p14:xfrm>
                <a:off x="6653184" y="5055531"/>
                <a:ext cx="374040" cy="34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7BA610-F609-4E72-91F2-B70598EBB89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48864" y="5051211"/>
                  <a:ext cx="382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112535-0834-44F7-B079-861EEA791082}"/>
                    </a:ext>
                  </a:extLst>
                </p14:cNvPr>
                <p14:cNvContentPartPr/>
                <p14:nvPr/>
              </p14:nvContentPartPr>
              <p14:xfrm>
                <a:off x="7124064" y="5270451"/>
                <a:ext cx="10440" cy="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112535-0834-44F7-B079-861EEA7910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19744" y="5266131"/>
                  <a:ext cx="190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BB2729-6DD8-4C2F-999F-961B0F17CD12}"/>
                    </a:ext>
                  </a:extLst>
                </p14:cNvPr>
                <p14:cNvContentPartPr/>
                <p14:nvPr/>
              </p14:nvContentPartPr>
              <p14:xfrm>
                <a:off x="7399824" y="4460451"/>
                <a:ext cx="45720" cy="114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BB2729-6DD8-4C2F-999F-961B0F17CD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95504" y="4456131"/>
                  <a:ext cx="5436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A13F06-9B3A-473D-9970-A5C45BC87DB8}"/>
                    </a:ext>
                  </a:extLst>
                </p14:cNvPr>
                <p14:cNvContentPartPr/>
                <p14:nvPr/>
              </p14:nvContentPartPr>
              <p14:xfrm>
                <a:off x="7370664" y="4416171"/>
                <a:ext cx="1598760" cy="64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A13F06-9B3A-473D-9970-A5C45BC87D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66344" y="4411851"/>
                  <a:ext cx="1607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DBCD78-2B80-4BE7-91A7-B07057E312C1}"/>
                    </a:ext>
                  </a:extLst>
                </p14:cNvPr>
                <p14:cNvContentPartPr/>
                <p14:nvPr/>
              </p14:nvContentPartPr>
              <p14:xfrm>
                <a:off x="8915064" y="4465851"/>
                <a:ext cx="94680" cy="101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DBCD78-2B80-4BE7-91A7-B07057E312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10744" y="4461531"/>
                  <a:ext cx="10332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A068BF-FF69-4E4C-84AD-E263083B9F0D}"/>
                    </a:ext>
                  </a:extLst>
                </p14:cNvPr>
                <p14:cNvContentPartPr/>
                <p14:nvPr/>
              </p14:nvContentPartPr>
              <p14:xfrm>
                <a:off x="7503144" y="5458731"/>
                <a:ext cx="1507680" cy="198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A068BF-FF69-4E4C-84AD-E263083B9F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8824" y="5454411"/>
                  <a:ext cx="151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FC1B64-2D7D-4DF2-9EC4-EFA32020E6CA}"/>
                    </a:ext>
                  </a:extLst>
                </p14:cNvPr>
                <p14:cNvContentPartPr/>
                <p14:nvPr/>
              </p14:nvContentPartPr>
              <p14:xfrm>
                <a:off x="8088864" y="4459011"/>
                <a:ext cx="223920" cy="136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FC1B64-2D7D-4DF2-9EC4-EFA32020E6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4544" y="4454691"/>
                  <a:ext cx="23256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A52B2F-36C9-4B21-861D-D049A817DC80}"/>
                    </a:ext>
                  </a:extLst>
                </p14:cNvPr>
                <p14:cNvContentPartPr/>
                <p14:nvPr/>
              </p14:nvContentPartPr>
              <p14:xfrm>
                <a:off x="7376424" y="4926651"/>
                <a:ext cx="1613160" cy="18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A52B2F-36C9-4B21-861D-D049A817DC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72104" y="4922331"/>
                  <a:ext cx="16218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B2AF5ED-E6C4-4937-842A-560B5DBB7A2C}"/>
              </a:ext>
            </a:extLst>
          </p:cNvPr>
          <p:cNvGrpSpPr/>
          <p:nvPr/>
        </p:nvGrpSpPr>
        <p:grpSpPr>
          <a:xfrm>
            <a:off x="622104" y="1497291"/>
            <a:ext cx="1172520" cy="201240"/>
            <a:chOff x="622104" y="1497291"/>
            <a:chExt cx="117252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F2A5F9-2A1C-4EBF-A58C-5F74D1CF0598}"/>
                    </a:ext>
                  </a:extLst>
                </p14:cNvPr>
                <p14:cNvContentPartPr/>
                <p14:nvPr/>
              </p14:nvContentPartPr>
              <p14:xfrm>
                <a:off x="622104" y="1599531"/>
                <a:ext cx="63720" cy="83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F2A5F9-2A1C-4EBF-A58C-5F74D1CF05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784" y="1595211"/>
                  <a:ext cx="72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0879C1-EF4B-4242-AB92-6CDA843E071D}"/>
                    </a:ext>
                  </a:extLst>
                </p14:cNvPr>
                <p14:cNvContentPartPr/>
                <p14:nvPr/>
              </p14:nvContentPartPr>
              <p14:xfrm>
                <a:off x="933144" y="1525371"/>
                <a:ext cx="861480" cy="173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0879C1-EF4B-4242-AB92-6CDA843E07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8824" y="1521051"/>
                  <a:ext cx="870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18828D-748A-489C-BF06-717745F5557C}"/>
                    </a:ext>
                  </a:extLst>
                </p14:cNvPr>
                <p14:cNvContentPartPr/>
                <p14:nvPr/>
              </p14:nvContentPartPr>
              <p14:xfrm>
                <a:off x="1469544" y="1497291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18828D-748A-489C-BF06-717745F555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65224" y="149297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DB20CC-030E-4AEC-9450-BE860F8ECA1F}"/>
              </a:ext>
            </a:extLst>
          </p:cNvPr>
          <p:cNvGrpSpPr/>
          <p:nvPr/>
        </p:nvGrpSpPr>
        <p:grpSpPr>
          <a:xfrm>
            <a:off x="2041944" y="1411251"/>
            <a:ext cx="1130760" cy="291240"/>
            <a:chOff x="2041944" y="1411251"/>
            <a:chExt cx="11307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B34F3B-A195-4722-BDD1-772107B5CF9F}"/>
                    </a:ext>
                  </a:extLst>
                </p14:cNvPr>
                <p14:cNvContentPartPr/>
                <p14:nvPr/>
              </p14:nvContentPartPr>
              <p14:xfrm>
                <a:off x="2041944" y="1411251"/>
                <a:ext cx="1130760" cy="29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B34F3B-A195-4722-BDD1-772107B5CF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7624" y="1406931"/>
                  <a:ext cx="1139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7519B0-D347-4677-9B4C-94513B2CD412}"/>
                    </a:ext>
                  </a:extLst>
                </p14:cNvPr>
                <p14:cNvContentPartPr/>
                <p14:nvPr/>
              </p14:nvContentPartPr>
              <p14:xfrm>
                <a:off x="2699664" y="1472451"/>
                <a:ext cx="16560" cy="2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7519B0-D347-4677-9B4C-94513B2CD4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95344" y="1468131"/>
                  <a:ext cx="252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BDCFC6-7A4A-41FB-9EA7-83CB8B31FB50}"/>
              </a:ext>
            </a:extLst>
          </p:cNvPr>
          <p:cNvGrpSpPr/>
          <p:nvPr/>
        </p:nvGrpSpPr>
        <p:grpSpPr>
          <a:xfrm>
            <a:off x="3435864" y="1399371"/>
            <a:ext cx="1845000" cy="405000"/>
            <a:chOff x="3435864" y="1399371"/>
            <a:chExt cx="184500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95A92F-CD0A-4CAB-BDEA-00EDEB2FD017}"/>
                    </a:ext>
                  </a:extLst>
                </p14:cNvPr>
                <p14:cNvContentPartPr/>
                <p14:nvPr/>
              </p14:nvContentPartPr>
              <p14:xfrm>
                <a:off x="3435864" y="1446531"/>
                <a:ext cx="192960" cy="28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95A92F-CD0A-4CAB-BDEA-00EDEB2FD0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1544" y="1442211"/>
                  <a:ext cx="201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985B71-E656-4337-8131-928ECFA96B9D}"/>
                    </a:ext>
                  </a:extLst>
                </p14:cNvPr>
                <p14:cNvContentPartPr/>
                <p14:nvPr/>
              </p14:nvContentPartPr>
              <p14:xfrm>
                <a:off x="3816744" y="1448691"/>
                <a:ext cx="280800" cy="30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985B71-E656-4337-8131-928ECFA96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12424" y="1444371"/>
                  <a:ext cx="289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2DF476-0876-4292-B2FD-517E3275BC26}"/>
                    </a:ext>
                  </a:extLst>
                </p14:cNvPr>
                <p14:cNvContentPartPr/>
                <p14:nvPr/>
              </p14:nvContentPartPr>
              <p14:xfrm>
                <a:off x="4281504" y="1445451"/>
                <a:ext cx="999360" cy="35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2DF476-0876-4292-B2FD-517E3275BC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7184" y="1441131"/>
                  <a:ext cx="1008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0EA3C2-4D2D-4D84-84CB-567EBD140C51}"/>
                    </a:ext>
                  </a:extLst>
                </p14:cNvPr>
                <p14:cNvContentPartPr/>
                <p14:nvPr/>
              </p14:nvContentPartPr>
              <p14:xfrm>
                <a:off x="4831584" y="1463451"/>
                <a:ext cx="160920" cy="73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0EA3C2-4D2D-4D84-84CB-567EBD140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7264" y="1459131"/>
                  <a:ext cx="169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598CF1-EC45-4CD7-BB77-32D847974A02}"/>
                    </a:ext>
                  </a:extLst>
                </p14:cNvPr>
                <p14:cNvContentPartPr/>
                <p14:nvPr/>
              </p14:nvContentPartPr>
              <p14:xfrm>
                <a:off x="4687944" y="1399371"/>
                <a:ext cx="371880" cy="2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598CF1-EC45-4CD7-BB77-32D847974A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83624" y="1395051"/>
                  <a:ext cx="3805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5B58AF-AE72-4ADE-B40E-9548AE1678A1}"/>
                  </a:ext>
                </a:extLst>
              </p14:cNvPr>
              <p14:cNvContentPartPr/>
              <p14:nvPr/>
            </p14:nvContentPartPr>
            <p14:xfrm>
              <a:off x="765744" y="6132291"/>
              <a:ext cx="91800" cy="116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5B58AF-AE72-4ADE-B40E-9548AE1678A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1424" y="6127971"/>
                <a:ext cx="100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96A8F3-0EA5-40A2-A74A-483E9A06AB28}"/>
                  </a:ext>
                </a:extLst>
              </p14:cNvPr>
              <p14:cNvContentPartPr/>
              <p14:nvPr/>
            </p14:nvContentPartPr>
            <p14:xfrm>
              <a:off x="966624" y="5954091"/>
              <a:ext cx="727200" cy="433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96A8F3-0EA5-40A2-A74A-483E9A06AB2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2304" y="5949771"/>
                <a:ext cx="73584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7516AA4-86E2-467B-B2A3-9173B2EAD48C}"/>
              </a:ext>
            </a:extLst>
          </p:cNvPr>
          <p:cNvGrpSpPr/>
          <p:nvPr/>
        </p:nvGrpSpPr>
        <p:grpSpPr>
          <a:xfrm>
            <a:off x="1855464" y="6005571"/>
            <a:ext cx="1178640" cy="345960"/>
            <a:chOff x="1855464" y="6005571"/>
            <a:chExt cx="117864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1D62C48-C41C-4FF5-85A5-214ED633E582}"/>
                    </a:ext>
                  </a:extLst>
                </p14:cNvPr>
                <p14:cNvContentPartPr/>
                <p14:nvPr/>
              </p14:nvContentPartPr>
              <p14:xfrm>
                <a:off x="1855464" y="6051291"/>
                <a:ext cx="1178640" cy="30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1D62C48-C41C-4FF5-85A5-214ED633E5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51144" y="6046971"/>
                  <a:ext cx="1187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E7B4AB-4F9E-4B3C-868E-55F50E6A81D0}"/>
                    </a:ext>
                  </a:extLst>
                </p14:cNvPr>
                <p14:cNvContentPartPr/>
                <p14:nvPr/>
              </p14:nvContentPartPr>
              <p14:xfrm>
                <a:off x="2741424" y="6005571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E7B4AB-4F9E-4B3C-868E-55F50E6A81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37104" y="600125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80D508-9695-4D9E-880E-3C0C5F5AC7CF}"/>
              </a:ext>
            </a:extLst>
          </p:cNvPr>
          <p:cNvGrpSpPr/>
          <p:nvPr/>
        </p:nvGrpSpPr>
        <p:grpSpPr>
          <a:xfrm>
            <a:off x="3262344" y="5890371"/>
            <a:ext cx="3216960" cy="417600"/>
            <a:chOff x="3262344" y="5890371"/>
            <a:chExt cx="321696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3AB2AC5-68B6-4E36-AA7E-668D4175E9D6}"/>
                    </a:ext>
                  </a:extLst>
                </p14:cNvPr>
                <p14:cNvContentPartPr/>
                <p14:nvPr/>
              </p14:nvContentPartPr>
              <p14:xfrm>
                <a:off x="3262344" y="5988291"/>
                <a:ext cx="1409760" cy="31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3AB2AC5-68B6-4E36-AA7E-668D4175E9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58024" y="5983971"/>
                  <a:ext cx="1418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7E1EAA-0042-478E-AA07-193280C8A06C}"/>
                    </a:ext>
                  </a:extLst>
                </p14:cNvPr>
                <p14:cNvContentPartPr/>
                <p14:nvPr/>
              </p14:nvContentPartPr>
              <p14:xfrm>
                <a:off x="4055424" y="5971371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7E1EAA-0042-478E-AA07-193280C8A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51104" y="596705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215596-E334-4385-9661-E8E6C98D7D37}"/>
                    </a:ext>
                  </a:extLst>
                </p14:cNvPr>
                <p14:cNvContentPartPr/>
                <p14:nvPr/>
              </p14:nvContentPartPr>
              <p14:xfrm>
                <a:off x="4830504" y="6068211"/>
                <a:ext cx="92160" cy="14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215596-E334-4385-9661-E8E6C98D7D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6184" y="6063891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622C4C-0459-40E9-90DA-0D6497F0AAE1}"/>
                    </a:ext>
                  </a:extLst>
                </p14:cNvPr>
                <p14:cNvContentPartPr/>
                <p14:nvPr/>
              </p14:nvContentPartPr>
              <p14:xfrm>
                <a:off x="4981704" y="5890371"/>
                <a:ext cx="1085040" cy="272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622C4C-0459-40E9-90DA-0D6497F0AA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77384" y="5886051"/>
                  <a:ext cx="1093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C5FE5D-9B9A-4E4C-B579-F695F1FB7953}"/>
                    </a:ext>
                  </a:extLst>
                </p14:cNvPr>
                <p14:cNvContentPartPr/>
                <p14:nvPr/>
              </p14:nvContentPartPr>
              <p14:xfrm>
                <a:off x="5443584" y="5928891"/>
                <a:ext cx="3600" cy="15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C5FE5D-9B9A-4E4C-B579-F695F1FB79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39264" y="5924571"/>
                  <a:ext cx="12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2D4A9C-7778-467F-919E-2A8C429EEF69}"/>
                    </a:ext>
                  </a:extLst>
                </p14:cNvPr>
                <p14:cNvContentPartPr/>
                <p14:nvPr/>
              </p14:nvContentPartPr>
              <p14:xfrm>
                <a:off x="6205344" y="5920251"/>
                <a:ext cx="273960" cy="36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2D4A9C-7778-467F-919E-2A8C429EEF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1024" y="5915931"/>
                  <a:ext cx="282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25A6E1-883D-474D-8EE2-7479F629C84B}"/>
                    </a:ext>
                  </a:extLst>
                </p14:cNvPr>
                <p14:cNvContentPartPr/>
                <p14:nvPr/>
              </p14:nvContentPartPr>
              <p14:xfrm>
                <a:off x="6139464" y="5938971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25A6E1-883D-474D-8EE2-7479F629C84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35144" y="5934651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1107163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39715</TotalTime>
  <Words>141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Network</vt:lpstr>
      <vt:lpstr>Steps in Assignment 1</vt:lpstr>
      <vt:lpstr>Notes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gupta.vic17@outlook.com</cp:lastModifiedBy>
  <cp:revision>557</cp:revision>
  <cp:lastPrinted>2014-01-13T15:56:39Z</cp:lastPrinted>
  <dcterms:created xsi:type="dcterms:W3CDTF">2000-10-19T17:22:27Z</dcterms:created>
  <dcterms:modified xsi:type="dcterms:W3CDTF">2021-09-09T14:57:50Z</dcterms:modified>
</cp:coreProperties>
</file>