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hpWNS0Eimrxy/3VYJVB+UzviY0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594364" y="16870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Template for Project Presentation</a:t>
            </a:r>
            <a:br>
              <a:rPr lang="en-US" dirty="0"/>
            </a:b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492775" y="1249900"/>
            <a:ext cx="10899000" cy="5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8 mins presentation time per group. Does not include Q&amp;A time. One or more group members can present.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Submission requirements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dirty="0"/>
              <a:t>PowerPoint slides, no data files should be submitted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dirty="0"/>
              <a:t>Details can be provided on the slides themselves as notes (no report is required)</a:t>
            </a:r>
            <a:endParaRPr sz="1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Suggested sequence of slides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Slide 1: Project title and group member names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Slide 2-3: The problem statement, why it matters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Slide 4-5: Data source(s), search keywords (if applicable), frequency of important words, any pre-processing (e.g., merging of words, if applicable)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Slides 6-8: Analysis and results – e.g., sequence of analysis, lift, MDS, topic modeling, sentiment analysis, etc.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Slide 9: Insights/recommendations from analysis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Upload presentation on Canvas by start of your class (8:30 a.m. for early morning cohort, 10:30 for </a:t>
            </a:r>
            <a:r>
              <a:rPr lang="en-US" sz="1800"/>
              <a:t>second cohort)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Template for Project Presentation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for Project Presentation </dc:title>
  <dc:creator>Anitesh Barua</dc:creator>
  <cp:lastModifiedBy>Barua, Anitesh</cp:lastModifiedBy>
  <cp:revision>1</cp:revision>
  <dcterms:created xsi:type="dcterms:W3CDTF">2017-12-23T15:52:46Z</dcterms:created>
  <dcterms:modified xsi:type="dcterms:W3CDTF">2021-10-09T09:35:46Z</dcterms:modified>
</cp:coreProperties>
</file>