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987890"/>
          </a:xfrm>
        </p:spPr>
        <p:txBody>
          <a:bodyPr/>
          <a:lstStyle/>
          <a:p>
            <a:pPr algn="ctr"/>
            <a:r>
              <a:rPr lang="en-US" sz="6000" dirty="0" smtClean="0"/>
              <a:t>BooksBuy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602777"/>
            <a:ext cx="7766936" cy="145385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By- </a:t>
            </a:r>
            <a:endParaRPr lang="en-US" dirty="0" smtClean="0"/>
          </a:p>
          <a:p>
            <a:pPr algn="ctr"/>
            <a:r>
              <a:rPr lang="en-US" dirty="0" err="1"/>
              <a:t>Gauri</a:t>
            </a:r>
            <a:r>
              <a:rPr lang="en-US" dirty="0"/>
              <a:t> </a:t>
            </a:r>
            <a:r>
              <a:rPr lang="en-US" dirty="0" err="1"/>
              <a:t>Kirve</a:t>
            </a:r>
            <a:endParaRPr lang="en-US" dirty="0"/>
          </a:p>
          <a:p>
            <a:pPr algn="ctr"/>
            <a:r>
              <a:rPr lang="en-US" dirty="0"/>
              <a:t>Abhishek </a:t>
            </a:r>
            <a:r>
              <a:rPr lang="en-US" dirty="0" err="1"/>
              <a:t>Vichare</a:t>
            </a:r>
            <a:endParaRPr lang="en-US" dirty="0"/>
          </a:p>
          <a:p>
            <a:pPr algn="ctr"/>
            <a:r>
              <a:rPr lang="en-US" dirty="0" smtClean="0"/>
              <a:t>Shantanu </a:t>
            </a:r>
            <a:r>
              <a:rPr lang="en-US" dirty="0" smtClean="0"/>
              <a:t>Kulkarni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3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u="sng" dirty="0" smtClean="0"/>
              <a:t>INTRODUCTION</a:t>
            </a:r>
            <a:endParaRPr lang="en-US" sz="4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7361"/>
            <a:ext cx="8596668" cy="430400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Internet is rapidest growing area in past few decades. Especially online shopping is rapidly growing e-commerce area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BooksBuy</a:t>
            </a:r>
            <a:r>
              <a:rPr lang="en-US" dirty="0" smtClean="0"/>
              <a:t> </a:t>
            </a:r>
            <a:r>
              <a:rPr lang="en-US" dirty="0"/>
              <a:t>Project is a Web Based Online </a:t>
            </a:r>
            <a:r>
              <a:rPr lang="en-US" dirty="0" smtClean="0"/>
              <a:t>e-commerce </a:t>
            </a:r>
            <a:r>
              <a:rPr lang="en-US" dirty="0"/>
              <a:t>Shopping Project.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Functionalities</a:t>
            </a:r>
            <a:endParaRPr lang="en-US" dirty="0" smtClean="0"/>
          </a:p>
          <a:p>
            <a:pPr lvl="1"/>
            <a:r>
              <a:rPr lang="en-US" dirty="0" smtClean="0"/>
              <a:t>User Forms</a:t>
            </a:r>
          </a:p>
          <a:p>
            <a:pPr lvl="1"/>
            <a:r>
              <a:rPr lang="en-US" dirty="0"/>
              <a:t>Different books categories</a:t>
            </a:r>
          </a:p>
          <a:p>
            <a:pPr lvl="1"/>
            <a:r>
              <a:rPr lang="en-US" dirty="0" smtClean="0"/>
              <a:t>Keyword Search  </a:t>
            </a:r>
          </a:p>
          <a:p>
            <a:pPr lvl="1"/>
            <a:r>
              <a:rPr lang="en-US" dirty="0" smtClean="0"/>
              <a:t>Shopping Cart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 smtClean="0"/>
              <a:t>Major Actors of the system :</a:t>
            </a:r>
          </a:p>
          <a:p>
            <a:pPr lvl="1"/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User(Customers)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3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u="sng" dirty="0" smtClean="0"/>
              <a:t>ADMIN</a:t>
            </a:r>
            <a:endParaRPr lang="en-US" sz="4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0785"/>
            <a:ext cx="8596668" cy="4340578"/>
          </a:xfrm>
        </p:spPr>
        <p:txBody>
          <a:bodyPr/>
          <a:lstStyle/>
          <a:p>
            <a:r>
              <a:rPr lang="en-US" u="sng" dirty="0" smtClean="0"/>
              <a:t>Admin</a:t>
            </a:r>
            <a:r>
              <a:rPr lang="en-US" u="sng" dirty="0"/>
              <a:t>:</a:t>
            </a:r>
            <a:endParaRPr lang="en-US" u="sng" dirty="0" smtClean="0"/>
          </a:p>
          <a:p>
            <a:pPr lvl="1"/>
            <a:r>
              <a:rPr lang="en-US" dirty="0" smtClean="0"/>
              <a:t>Controls, Monitors and keep the whole records.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u="sng" dirty="0" smtClean="0"/>
              <a:t>Main Functionalities:</a:t>
            </a:r>
          </a:p>
          <a:p>
            <a:pPr lvl="1"/>
            <a:r>
              <a:rPr lang="en-US" dirty="0" smtClean="0"/>
              <a:t>Add/Delete </a:t>
            </a:r>
            <a:r>
              <a:rPr lang="en-US" dirty="0"/>
              <a:t>Categories</a:t>
            </a:r>
          </a:p>
          <a:p>
            <a:pPr lvl="1"/>
            <a:r>
              <a:rPr lang="en-US" dirty="0" smtClean="0"/>
              <a:t>Add/update/Delete </a:t>
            </a:r>
            <a:r>
              <a:rPr lang="en-US" dirty="0"/>
              <a:t>Books </a:t>
            </a:r>
            <a:r>
              <a:rPr lang="en-US" dirty="0" smtClean="0"/>
              <a:t>Records</a:t>
            </a:r>
            <a:endParaRPr lang="en-US" dirty="0" smtClean="0"/>
          </a:p>
          <a:p>
            <a:pPr lvl="1"/>
            <a:r>
              <a:rPr lang="en-US" dirty="0" smtClean="0"/>
              <a:t>Check queries from users, if have any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0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u="sng" dirty="0" smtClean="0"/>
              <a:t>USER</a:t>
            </a:r>
            <a:endParaRPr lang="en-US" sz="4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7089"/>
            <a:ext cx="8596668" cy="4194274"/>
          </a:xfrm>
        </p:spPr>
        <p:txBody>
          <a:bodyPr>
            <a:normAutofit/>
          </a:bodyPr>
          <a:lstStyle/>
          <a:p>
            <a:r>
              <a:rPr lang="en-US" u="sng" dirty="0" smtClean="0"/>
              <a:t>Who is User?</a:t>
            </a:r>
          </a:p>
          <a:p>
            <a:pPr lvl="1"/>
            <a:r>
              <a:rPr lang="en-US" dirty="0" smtClean="0"/>
              <a:t>The person who want to purchase any book.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Main Functionalities:</a:t>
            </a:r>
          </a:p>
          <a:p>
            <a:pPr lvl="1"/>
            <a:r>
              <a:rPr lang="en-US" dirty="0"/>
              <a:t>User Registration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Login</a:t>
            </a:r>
          </a:p>
          <a:p>
            <a:pPr lvl="1"/>
            <a:r>
              <a:rPr lang="en-US" dirty="0" smtClean="0"/>
              <a:t>Contact Admin</a:t>
            </a:r>
            <a:endParaRPr lang="en-US" dirty="0"/>
          </a:p>
          <a:p>
            <a:pPr lvl="1"/>
            <a:r>
              <a:rPr lang="en-US" dirty="0" smtClean="0"/>
              <a:t>Search a </a:t>
            </a:r>
            <a:r>
              <a:rPr lang="en-US" dirty="0"/>
              <a:t>Book</a:t>
            </a:r>
          </a:p>
          <a:p>
            <a:pPr lvl="1"/>
            <a:r>
              <a:rPr lang="en-US" dirty="0"/>
              <a:t>Add to </a:t>
            </a:r>
            <a:r>
              <a:rPr lang="en-US" dirty="0" smtClean="0"/>
              <a:t>Cart a book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5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TECHNOLOGIES USED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MYSQL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u="sng" dirty="0" smtClean="0"/>
              <a:t>ER DIAGRAM</a:t>
            </a:r>
            <a:endParaRPr lang="en-US" sz="4800" u="sng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96" y="1461690"/>
            <a:ext cx="6638543" cy="5132894"/>
          </a:xfrm>
        </p:spPr>
      </p:pic>
    </p:spTree>
    <p:extLst>
      <p:ext uri="{BB962C8B-B14F-4D97-AF65-F5344CB8AC3E}">
        <p14:creationId xmlns:p14="http://schemas.microsoft.com/office/powerpoint/2010/main" val="210204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4320"/>
            <a:ext cx="8596668" cy="1656080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 smtClean="0"/>
              <a:t>USE CASE</a:t>
            </a:r>
            <a:endParaRPr lang="en-US" sz="48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392" y="1234440"/>
            <a:ext cx="7205472" cy="5230368"/>
          </a:xfrm>
        </p:spPr>
      </p:pic>
    </p:spTree>
    <p:extLst>
      <p:ext uri="{BB962C8B-B14F-4D97-AF65-F5344CB8AC3E}">
        <p14:creationId xmlns:p14="http://schemas.microsoft.com/office/powerpoint/2010/main" val="29410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620768"/>
          </a:xfrm>
        </p:spPr>
        <p:txBody>
          <a:bodyPr>
            <a:normAutofit/>
          </a:bodyPr>
          <a:lstStyle/>
          <a:p>
            <a:pPr algn="ctr"/>
            <a:r>
              <a:rPr lang="en-US" sz="6600" u="sng" dirty="0" smtClean="0"/>
              <a:t/>
            </a:r>
            <a:br>
              <a:rPr lang="en-US" sz="6600" u="sng" dirty="0" smtClean="0"/>
            </a:br>
            <a:r>
              <a:rPr lang="en-US" sz="6600" u="sng" dirty="0"/>
              <a:t/>
            </a:r>
            <a:br>
              <a:rPr lang="en-US" sz="6600" u="sng" dirty="0"/>
            </a:br>
            <a:r>
              <a:rPr lang="en-US" sz="6600" u="sng" dirty="0" smtClean="0"/>
              <a:t>LIVE DEMO</a:t>
            </a:r>
            <a:endParaRPr lang="en-US" sz="6600" u="sng" dirty="0"/>
          </a:p>
        </p:txBody>
      </p:sp>
    </p:spTree>
    <p:extLst>
      <p:ext uri="{BB962C8B-B14F-4D97-AF65-F5344CB8AC3E}">
        <p14:creationId xmlns:p14="http://schemas.microsoft.com/office/powerpoint/2010/main" val="13453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129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BooksBuy</vt:lpstr>
      <vt:lpstr>INTRODUCTION</vt:lpstr>
      <vt:lpstr>ADMIN</vt:lpstr>
      <vt:lpstr>USER</vt:lpstr>
      <vt:lpstr>TECHNOLOGIES USED</vt:lpstr>
      <vt:lpstr>ER DIAGRAM</vt:lpstr>
      <vt:lpstr>USE CASE</vt:lpstr>
      <vt:lpstr>  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BooksBuy.com</dc:title>
  <dc:creator>Gauri Kirve</dc:creator>
  <cp:lastModifiedBy>Kulkarni, Mr. Shantanu Vinayak</cp:lastModifiedBy>
  <cp:revision>21</cp:revision>
  <dcterms:created xsi:type="dcterms:W3CDTF">2016-12-20T20:26:59Z</dcterms:created>
  <dcterms:modified xsi:type="dcterms:W3CDTF">2016-12-20T23:33:35Z</dcterms:modified>
</cp:coreProperties>
</file>