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312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698F8-37B2-4695-ADBD-9B3B5E75D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AD843-4F97-4329-910A-7C859FEB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9B06F-9843-4903-8B83-F8722734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37D94-EAAD-4CE0-BBDD-AC4ECED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5B78-8C56-4A34-B25C-2B9BC2BA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0C3F4-7D94-4734-B751-0FED1564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4C3171-8499-483C-B2B4-6401F5AC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80F46-D7B3-4ACA-B82F-19AC8E49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B0CBE-3533-4BB1-AC8A-DAA2A713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A9661-15DA-46F4-86B5-02C5ECD3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FC3133-3F0D-463B-A6AB-588B0CEAB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DB22A8-429B-48D5-9B29-58FBA7F1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3EEE17-00C2-4184-BF47-E168FD11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419DA-2F18-4859-A366-8F3F6DC1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A992F-E90D-44DB-9828-5DD59645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28D7-A871-44B5-B8CA-7712C928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06CCA-9833-4EE2-9267-6D0B0D41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B073E-1F0B-47F0-BD58-52112EF4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5AE00-2A47-4F8B-8711-D3506440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B33C5-5830-47AB-BD8C-C5056E49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86A72-7784-4928-80C1-899C7A72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4620F2-F752-4EFB-A708-E8C0F4BE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BFA64-1A6E-42DC-ABE4-0D606E1B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D9774-9886-4121-80FA-E1C5E275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03B57-8A1B-4C39-B236-3B0B8855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02D32-4B9D-4AC4-8320-930D2D86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2455B-72DD-40DD-809C-DBBDC7E4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F7F3D6-49B9-45C5-A2F7-759ED0DDC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61C419-02C0-43E8-85FF-CD8E0C1A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1811C-2F0F-4342-97FA-F2B4D468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02414A-9BB2-4E74-B3A2-B7046A0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5FBC1-ACD8-4FCF-AA4A-14F61954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9833FA-FAE7-4186-913E-F47F8892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656D61-532A-44F2-BC39-EAC31C6E8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74F0C2-05F7-4160-BE0C-E26074191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4CE17D-2D50-45F7-977E-D9EF381B3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54EFA6-7909-4987-BBBB-10D7A97D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37098B-6213-4A66-A75F-C8532AD4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634A97-C8E3-4FB8-8A56-9E2FAEB4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D8B29-FBBC-452A-8B2F-E498D59E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E58A2-3D02-4CE7-9AE3-06690222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3A4F34-B380-4EB1-99F5-9D76342C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79E90-1515-4FB7-8F1B-F6762202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6036BE-5EB6-446E-9CC1-96FD7AB3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B2544D-7FBF-4974-849F-BA94DC6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BB1020-AA45-4FD0-8F3A-4BFB7449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A8917-4567-46F5-8E9B-29E8620E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F1E5B-8ABC-41FE-B8D2-4412412F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058050-4F85-4D7B-B544-FD5DD622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B2800-8E35-4F00-9E87-5E25043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A70DEA-D722-432E-A0B4-978B44D9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757415-9064-4AE3-A93C-0BA618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A94B-F9B5-47F6-AAF3-D4D57317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4B2F54-C6DE-470F-89B5-865EDFA35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B043F7-1832-477B-8CAC-C1C86AD2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748DC-F7FC-49E9-B496-F06ED116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794A08-ADC3-49FE-8319-FB5F5BBF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614F3E-B95C-4F4B-8192-DB63F02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1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2568D6-9438-4E7F-AA6E-64D73DF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BF1018-AB6A-437D-B120-3FD3AFBB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B7A92-8724-4929-9FB5-742019217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ECA3-A84F-4B5F-ADB1-580920FC149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05495-3C00-4688-B3D9-FE374907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B0642-852A-4EF2-8A3E-FC6CDADD1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D43D-6066-44B5-88C7-A746FB534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E825BD9-4EDB-4701-85DB-804F9C4A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459144"/>
            <a:ext cx="10080000" cy="5512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1B94DF5-7E08-41E2-8ECB-8735C875C44E}"/>
              </a:ext>
            </a:extLst>
          </p:cNvPr>
          <p:cNvSpPr/>
          <p:nvPr/>
        </p:nvSpPr>
        <p:spPr>
          <a:xfrm>
            <a:off x="5491164" y="4255295"/>
            <a:ext cx="476250" cy="714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97FBB5-7021-4116-ABB8-9EB184D95807}"/>
              </a:ext>
            </a:extLst>
          </p:cNvPr>
          <p:cNvSpPr/>
          <p:nvPr/>
        </p:nvSpPr>
        <p:spPr>
          <a:xfrm>
            <a:off x="5491163" y="4083844"/>
            <a:ext cx="623887" cy="714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52EE77-B653-4202-935E-CFF011270E02}"/>
              </a:ext>
            </a:extLst>
          </p:cNvPr>
          <p:cNvSpPr/>
          <p:nvPr/>
        </p:nvSpPr>
        <p:spPr>
          <a:xfrm>
            <a:off x="5491165" y="4345783"/>
            <a:ext cx="435766" cy="714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A81268-99BE-4DA5-B82C-ABE3E5BC9031}"/>
              </a:ext>
            </a:extLst>
          </p:cNvPr>
          <p:cNvSpPr/>
          <p:nvPr/>
        </p:nvSpPr>
        <p:spPr>
          <a:xfrm>
            <a:off x="5491165" y="4438653"/>
            <a:ext cx="361948" cy="714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7899341-DA27-4DD4-91D2-CE73E7F1988D}"/>
              </a:ext>
            </a:extLst>
          </p:cNvPr>
          <p:cNvSpPr/>
          <p:nvPr/>
        </p:nvSpPr>
        <p:spPr>
          <a:xfrm>
            <a:off x="5488781" y="4531523"/>
            <a:ext cx="585788" cy="714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16F4487-6631-495B-A467-E66EE4BE341A}"/>
              </a:ext>
            </a:extLst>
          </p:cNvPr>
          <p:cNvSpPr/>
          <p:nvPr/>
        </p:nvSpPr>
        <p:spPr>
          <a:xfrm>
            <a:off x="5488781" y="4624393"/>
            <a:ext cx="435766" cy="714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DDEC2C-2F91-44D0-88DF-4D61BB2559AD}"/>
              </a:ext>
            </a:extLst>
          </p:cNvPr>
          <p:cNvSpPr/>
          <p:nvPr/>
        </p:nvSpPr>
        <p:spPr>
          <a:xfrm>
            <a:off x="5493543" y="4169569"/>
            <a:ext cx="623887" cy="714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137D8A6-E9C3-47CB-A8E4-146D53A5533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752975" y="4119562"/>
            <a:ext cx="7381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359942C-651F-426E-B918-49B07E118E5E}"/>
              </a:ext>
            </a:extLst>
          </p:cNvPr>
          <p:cNvCxnSpPr>
            <a:cxnSpLocks/>
          </p:cNvCxnSpPr>
          <p:nvPr/>
        </p:nvCxnSpPr>
        <p:spPr>
          <a:xfrm flipH="1" flipV="1">
            <a:off x="4471193" y="4205287"/>
            <a:ext cx="103187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8CE697B-B957-4F14-89D7-16AA3C71BD82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752975" y="4291013"/>
            <a:ext cx="73818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2D0A4B5-C00B-49C0-8CB9-FA717BD876ED}"/>
              </a:ext>
            </a:extLst>
          </p:cNvPr>
          <p:cNvCxnSpPr>
            <a:cxnSpLocks/>
            <a:stCxn id="11" idx="1"/>
            <a:endCxn id="53" idx="6"/>
          </p:cNvCxnSpPr>
          <p:nvPr/>
        </p:nvCxnSpPr>
        <p:spPr>
          <a:xfrm flipH="1">
            <a:off x="4457300" y="4381502"/>
            <a:ext cx="1033865" cy="4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928625F-A4A3-47E2-8A28-83D3DA454A0A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752975" y="4474371"/>
            <a:ext cx="73819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65B82BD-6B15-4994-8B56-10723CA75497}"/>
              </a:ext>
            </a:extLst>
          </p:cNvPr>
          <p:cNvCxnSpPr>
            <a:cxnSpLocks/>
            <a:stCxn id="13" idx="1"/>
            <a:endCxn id="51" idx="6"/>
          </p:cNvCxnSpPr>
          <p:nvPr/>
        </p:nvCxnSpPr>
        <p:spPr>
          <a:xfrm flipH="1" flipV="1">
            <a:off x="4457300" y="4567241"/>
            <a:ext cx="103148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B4D784-8929-4482-A02E-8D42C8A4FD72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4752975" y="4660111"/>
            <a:ext cx="73580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7F29E2E5-ABB5-4EBE-B8FC-CEFBCE0363F4}"/>
              </a:ext>
            </a:extLst>
          </p:cNvPr>
          <p:cNvSpPr/>
          <p:nvPr/>
        </p:nvSpPr>
        <p:spPr>
          <a:xfrm>
            <a:off x="4635500" y="4048125"/>
            <a:ext cx="117475" cy="11747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35E19A0-A95E-46E8-A76F-90CE0C881A0F}"/>
              </a:ext>
            </a:extLst>
          </p:cNvPr>
          <p:cNvSpPr/>
          <p:nvPr/>
        </p:nvSpPr>
        <p:spPr>
          <a:xfrm>
            <a:off x="4344193" y="4146549"/>
            <a:ext cx="117475" cy="11747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A41AF83-D89F-4836-B13D-EAE94BA471D8}"/>
              </a:ext>
            </a:extLst>
          </p:cNvPr>
          <p:cNvSpPr/>
          <p:nvPr/>
        </p:nvSpPr>
        <p:spPr>
          <a:xfrm>
            <a:off x="4635499" y="4228308"/>
            <a:ext cx="117475" cy="11747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DB3DED9-518A-4579-ADED-49C2DD0A650C}"/>
              </a:ext>
            </a:extLst>
          </p:cNvPr>
          <p:cNvSpPr/>
          <p:nvPr/>
        </p:nvSpPr>
        <p:spPr>
          <a:xfrm>
            <a:off x="4635498" y="4416824"/>
            <a:ext cx="117475" cy="11747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03D3926-33C0-4702-B5CC-472D02F9BAB1}"/>
              </a:ext>
            </a:extLst>
          </p:cNvPr>
          <p:cNvSpPr/>
          <p:nvPr/>
        </p:nvSpPr>
        <p:spPr>
          <a:xfrm>
            <a:off x="4635497" y="4606733"/>
            <a:ext cx="117475" cy="11747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0054607E-F0AA-427E-B299-A39D81CF5EC4}"/>
              </a:ext>
            </a:extLst>
          </p:cNvPr>
          <p:cNvSpPr/>
          <p:nvPr/>
        </p:nvSpPr>
        <p:spPr>
          <a:xfrm>
            <a:off x="4339825" y="4508503"/>
            <a:ext cx="117475" cy="11747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946683C-03ED-41EF-8BBE-3670E41F5E52}"/>
              </a:ext>
            </a:extLst>
          </p:cNvPr>
          <p:cNvSpPr/>
          <p:nvPr/>
        </p:nvSpPr>
        <p:spPr>
          <a:xfrm>
            <a:off x="4339825" y="4327526"/>
            <a:ext cx="117475" cy="11747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D03160-862C-44D1-BF39-F563184A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2" y="459144"/>
            <a:ext cx="10079999" cy="5512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0142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</cp:lastModifiedBy>
  <cp:revision>4</cp:revision>
  <dcterms:created xsi:type="dcterms:W3CDTF">2020-05-05T17:30:45Z</dcterms:created>
  <dcterms:modified xsi:type="dcterms:W3CDTF">2020-05-06T07:08:59Z</dcterms:modified>
</cp:coreProperties>
</file>