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F9610-7B8F-4F1D-8ED1-0048080AA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7B4966-AFEC-4D41-B55A-943D2E1A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B9109-6E51-49E5-AD62-B0500151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16FE5-5523-4387-9FBE-39A39898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B1AC5-5E25-4232-9E0D-1BAE7D8F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0672C-5F91-48DA-AA05-B18C8E5B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A32701-C7C4-46A7-971D-D5F27B9A8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8321B-4C81-47C9-A7CA-7D36796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7CD03-69EE-426F-88E3-EF5B6B86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7BC98-6AA5-406F-8088-61A54D06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3AB974-8D89-4953-9843-3FCAF8D03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92875-B5AB-4715-A058-96D38C12C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763776-859A-413B-98D6-2ABAFCB8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52707-48EC-45FE-B9B4-7B131E55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BA893-8F11-4716-AABD-3107416A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9A5F-A9A5-4C78-B2AE-F759B373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2AB9F-149E-46D6-8CED-89C3C57C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E40D4-6EC7-4CB7-80D6-E81D6F54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5BEAA-C990-4A27-B87E-9BED1FC9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2E6D78-2130-4050-A786-07FD11B6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AD08F-57DC-4A51-920A-97E6DF48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80ED2F-04F5-4AEC-9A7D-7C6100E4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AFE1B-7790-4353-A29F-1026534B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EE156E-9FA3-40FB-9CF6-8A1BC490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1F0E1-6030-4ED8-BE14-10AFF048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6BA68-8ED9-4081-96D9-BBED7072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41B2B-2571-481A-B62E-BAE688EEE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E97861-2572-43EC-8B34-596B3B5A1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C4B44-570F-412C-827E-9D2E6234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2DC0D-0798-4D69-8F1B-53DB6978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2EE4ED-D4C6-4961-AFA9-AFAA0622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063A6-BE7F-4A00-87ED-5DE5F743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E31636-EFD8-4D71-AC5B-2E1F8416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AD8C7-8FB6-409A-B92C-BE05C81EC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987904-C4B9-42CB-94A2-6526B0223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E17E71-3631-4E55-AA05-D0351C2A1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CC506A-44C9-46D2-BE45-9DE24C2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547CB-0EE4-4ACC-A644-796210A5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6B465C-0011-4EF4-8077-03A05AF8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D010D-3564-41F2-8A41-5B7F21A9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40767D-3D70-42EA-B2C7-3AAAFDE7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07CBD3-4F34-4214-9991-B56A5FA6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F6B880-EF0C-484B-8C8D-9E77A891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04ACDA-F2EE-487F-A7A9-4571D692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791F03-BBA4-4BAA-8422-E92EB205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FA8D1F-8716-45E9-B8D7-918E6680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205D-CF8F-44CE-A071-957A2463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23256-76AD-4184-921C-0D940B94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C89468-6CB4-4159-9BFF-BA92DEC7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2ACAD9-B758-4620-BB61-0BC95561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BD09C7-220B-49F5-A9AE-0E5CFDA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F25E3D-DE5D-4C2C-BBB3-89BE778E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6AF0B-0FC8-4496-A41B-DBB01D59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BF65A6-233A-43E3-9C49-380C9443C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34154D-E5E2-4CD9-8130-CA77807C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C5B28-A871-43CE-A973-D0A6A655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9A011-F2B9-4E15-9D4B-82E9D710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37ABB8-6B74-4545-9487-B69EE1E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A59B9F-059A-4B6F-B27E-183EEDEF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918798-E4A8-48AC-BAFB-28CDAEB4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436E1-532D-45C3-83DD-4D9AFEEF4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439A-2F9C-4331-B81B-B5607D17AB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AAA3C-5DFE-4876-8C64-8C74515C3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D8398-BD4F-4E02-A7EB-D1EDA7D31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E115-CA8C-43F9-B449-C5E1CD3CF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B5CE0C-F9D6-40C4-BF82-1A35846A9533}"/>
              </a:ext>
            </a:extLst>
          </p:cNvPr>
          <p:cNvSpPr/>
          <p:nvPr/>
        </p:nvSpPr>
        <p:spPr>
          <a:xfrm>
            <a:off x="5329084" y="377724"/>
            <a:ext cx="766916" cy="25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E518B81-2B04-49C9-82FB-37E060222395}"/>
              </a:ext>
            </a:extLst>
          </p:cNvPr>
          <p:cNvSpPr/>
          <p:nvPr/>
        </p:nvSpPr>
        <p:spPr>
          <a:xfrm>
            <a:off x="2998838" y="1430597"/>
            <a:ext cx="1063113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pca1a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EBB67D-3EB1-4158-AE52-8FC5F2A39B63}"/>
              </a:ext>
            </a:extLst>
          </p:cNvPr>
          <p:cNvSpPr/>
          <p:nvPr/>
        </p:nvSpPr>
        <p:spPr>
          <a:xfrm>
            <a:off x="8214852" y="1430597"/>
            <a:ext cx="978310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</a:t>
            </a:r>
            <a:endParaRPr lang="en-US" dirty="0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9D677DC0-71AD-4226-B280-6A0A2E50A13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220803" y="-61142"/>
            <a:ext cx="801332" cy="21821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8DC4B2DC-72CF-4CDB-9E7E-4253BF6970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807608" y="-465802"/>
            <a:ext cx="801332" cy="29914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81B1E94-66A4-4D10-8568-5C76DF9A78EB}"/>
              </a:ext>
            </a:extLst>
          </p:cNvPr>
          <p:cNvSpPr/>
          <p:nvPr/>
        </p:nvSpPr>
        <p:spPr>
          <a:xfrm>
            <a:off x="2118851" y="2349911"/>
            <a:ext cx="1063113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pca1aa</a:t>
            </a:r>
            <a:endParaRPr lang="en-U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09697F0-FD4F-457F-A1CB-462F2708B103}"/>
              </a:ext>
            </a:extLst>
          </p:cNvPr>
          <p:cNvSpPr/>
          <p:nvPr/>
        </p:nvSpPr>
        <p:spPr>
          <a:xfrm>
            <a:off x="3929522" y="2349911"/>
            <a:ext cx="1063113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pca1ab</a:t>
            </a:r>
            <a:endParaRPr lang="en-U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81D5733-6040-41A8-8F82-5F60AE779172}"/>
              </a:ext>
            </a:extLst>
          </p:cNvPr>
          <p:cNvSpPr/>
          <p:nvPr/>
        </p:nvSpPr>
        <p:spPr>
          <a:xfrm>
            <a:off x="7045734" y="2349911"/>
            <a:ext cx="1063113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pca1ba</a:t>
            </a:r>
            <a:endParaRPr lang="en-U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D549DA2-9A70-48EC-93DA-2253B919E9E5}"/>
              </a:ext>
            </a:extLst>
          </p:cNvPr>
          <p:cNvSpPr/>
          <p:nvPr/>
        </p:nvSpPr>
        <p:spPr>
          <a:xfrm>
            <a:off x="9193162" y="2349911"/>
            <a:ext cx="1063113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pca1bb</a:t>
            </a:r>
            <a:endParaRPr lang="en-US" dirty="0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A9009003-BDAE-48C0-959A-6EAB030452C8}"/>
              </a:ext>
            </a:extLst>
          </p:cNvPr>
          <p:cNvCxnSpPr>
            <a:stCxn id="5" idx="2"/>
            <a:endCxn id="28" idx="0"/>
          </p:cNvCxnSpPr>
          <p:nvPr/>
        </p:nvCxnSpPr>
        <p:spPr>
          <a:xfrm rot="5400000">
            <a:off x="2763481" y="1582997"/>
            <a:ext cx="653842" cy="8799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79D273B4-46C8-4B31-9378-34DB8B765F36}"/>
              </a:ext>
            </a:extLst>
          </p:cNvPr>
          <p:cNvCxnSpPr>
            <a:stCxn id="5" idx="2"/>
            <a:endCxn id="29" idx="0"/>
          </p:cNvCxnSpPr>
          <p:nvPr/>
        </p:nvCxnSpPr>
        <p:spPr>
          <a:xfrm rot="16200000" flipH="1">
            <a:off x="3668816" y="1557648"/>
            <a:ext cx="653842" cy="9306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4ACBF2CB-C95D-48ED-AC34-99080D40AC43}"/>
              </a:ext>
            </a:extLst>
          </p:cNvPr>
          <p:cNvCxnSpPr>
            <a:stCxn id="6" idx="2"/>
            <a:endCxn id="32" idx="0"/>
          </p:cNvCxnSpPr>
          <p:nvPr/>
        </p:nvCxnSpPr>
        <p:spPr>
          <a:xfrm rot="5400000">
            <a:off x="7813728" y="1459632"/>
            <a:ext cx="653842" cy="11267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DBAF81F2-2AD5-4261-A0FA-61F90FD4635D}"/>
              </a:ext>
            </a:extLst>
          </p:cNvPr>
          <p:cNvCxnSpPr>
            <a:stCxn id="6" idx="2"/>
            <a:endCxn id="33" idx="0"/>
          </p:cNvCxnSpPr>
          <p:nvPr/>
        </p:nvCxnSpPr>
        <p:spPr>
          <a:xfrm rot="16200000" flipH="1">
            <a:off x="8887442" y="1512634"/>
            <a:ext cx="653842" cy="10207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4CC7B27-8470-4312-90A5-7A33E1C3E6BF}"/>
              </a:ext>
            </a:extLst>
          </p:cNvPr>
          <p:cNvSpPr txBox="1"/>
          <p:nvPr/>
        </p:nvSpPr>
        <p:spPr>
          <a:xfrm>
            <a:off x="4282256" y="629264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&lt;=6</a:t>
            </a:r>
            <a:endParaRPr lang="en-U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6645382-D10E-463C-9354-28CD5AAF2A1B}"/>
              </a:ext>
            </a:extLst>
          </p:cNvPr>
          <p:cNvSpPr txBox="1"/>
          <p:nvPr/>
        </p:nvSpPr>
        <p:spPr>
          <a:xfrm>
            <a:off x="6041614" y="633875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&gt;6</a:t>
            </a:r>
            <a:endParaRPr lang="en-U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FF09E94-12A7-4B30-8697-9EB0F9867D50}"/>
              </a:ext>
            </a:extLst>
          </p:cNvPr>
          <p:cNvSpPr txBox="1"/>
          <p:nvPr/>
        </p:nvSpPr>
        <p:spPr>
          <a:xfrm>
            <a:off x="2429181" y="1682139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&lt;=4</a:t>
            </a:r>
            <a:endParaRPr lang="en-U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6167766-57B9-47D3-8E41-C46984D58764}"/>
              </a:ext>
            </a:extLst>
          </p:cNvPr>
          <p:cNvSpPr txBox="1"/>
          <p:nvPr/>
        </p:nvSpPr>
        <p:spPr>
          <a:xfrm>
            <a:off x="4188539" y="1686750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&gt;4</a:t>
            </a:r>
            <a:endParaRPr lang="en-U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25DF084-C9C1-4AB7-98EE-44DC01458A68}"/>
              </a:ext>
            </a:extLst>
          </p:cNvPr>
          <p:cNvSpPr txBox="1"/>
          <p:nvPr/>
        </p:nvSpPr>
        <p:spPr>
          <a:xfrm>
            <a:off x="7531817" y="1690180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&lt;=5</a:t>
            </a:r>
            <a:endParaRPr lang="en-U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C5F76BE-944D-42FE-A818-25B48FFDA728}"/>
              </a:ext>
            </a:extLst>
          </p:cNvPr>
          <p:cNvSpPr txBox="1"/>
          <p:nvPr/>
        </p:nvSpPr>
        <p:spPr>
          <a:xfrm>
            <a:off x="9291175" y="1694791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&gt;5</a:t>
            </a:r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A51E566-E4D5-4C96-A1FD-8B281D5BE428}"/>
              </a:ext>
            </a:extLst>
          </p:cNvPr>
          <p:cNvSpPr/>
          <p:nvPr/>
        </p:nvSpPr>
        <p:spPr>
          <a:xfrm>
            <a:off x="5944520" y="3269225"/>
            <a:ext cx="1063113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pca1baa</a:t>
            </a:r>
            <a:endParaRPr lang="en-U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6A2EDA1-F9D3-4875-85D7-61F4E4811D98}"/>
              </a:ext>
            </a:extLst>
          </p:cNvPr>
          <p:cNvSpPr/>
          <p:nvPr/>
        </p:nvSpPr>
        <p:spPr>
          <a:xfrm>
            <a:off x="8091948" y="3269225"/>
            <a:ext cx="1063113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pca1bab</a:t>
            </a:r>
            <a:endParaRPr lang="en-US" dirty="0"/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307D7257-1A44-4ED6-85C8-72FB2028C015}"/>
              </a:ext>
            </a:extLst>
          </p:cNvPr>
          <p:cNvCxnSpPr>
            <a:endCxn id="26" idx="0"/>
          </p:cNvCxnSpPr>
          <p:nvPr/>
        </p:nvCxnSpPr>
        <p:spPr>
          <a:xfrm rot="5400000">
            <a:off x="6712514" y="2378946"/>
            <a:ext cx="653842" cy="11267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72EFA0C-4735-4F4B-A97C-A8544D17D456}"/>
              </a:ext>
            </a:extLst>
          </p:cNvPr>
          <p:cNvCxnSpPr>
            <a:endCxn id="27" idx="0"/>
          </p:cNvCxnSpPr>
          <p:nvPr/>
        </p:nvCxnSpPr>
        <p:spPr>
          <a:xfrm rot="16200000" flipH="1">
            <a:off x="7786228" y="2431948"/>
            <a:ext cx="653842" cy="10207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D881AED-F78E-4C40-B8A4-3CC6DC412B79}"/>
              </a:ext>
            </a:extLst>
          </p:cNvPr>
          <p:cNvSpPr txBox="1"/>
          <p:nvPr/>
        </p:nvSpPr>
        <p:spPr>
          <a:xfrm>
            <a:off x="6430603" y="2609494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&lt;=6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7C50EC-3955-437B-8437-C04517EA1CC7}"/>
              </a:ext>
            </a:extLst>
          </p:cNvPr>
          <p:cNvSpPr txBox="1"/>
          <p:nvPr/>
        </p:nvSpPr>
        <p:spPr>
          <a:xfrm>
            <a:off x="8189961" y="2614105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&gt;6</a:t>
            </a:r>
            <a:endParaRPr lang="en-U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CB930D6-0CF1-4C8E-9DA2-84434364F523}"/>
              </a:ext>
            </a:extLst>
          </p:cNvPr>
          <p:cNvSpPr/>
          <p:nvPr/>
        </p:nvSpPr>
        <p:spPr>
          <a:xfrm>
            <a:off x="4302767" y="4419962"/>
            <a:ext cx="1759358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pca1baa</a:t>
            </a:r>
            <a:r>
              <a:rPr lang="en-US" dirty="0"/>
              <a:t>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6050680-63AA-4865-85F7-8E6773DD38FC}"/>
              </a:ext>
            </a:extLst>
          </p:cNvPr>
          <p:cNvSpPr/>
          <p:nvPr/>
        </p:nvSpPr>
        <p:spPr>
          <a:xfrm>
            <a:off x="6965231" y="4431000"/>
            <a:ext cx="1860307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pca1baa</a:t>
            </a:r>
            <a:r>
              <a:rPr lang="en-US" dirty="0"/>
              <a:t>b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155014E0-CCA8-46FB-AACC-8D6BFF6594A8}"/>
              </a:ext>
            </a:extLst>
          </p:cNvPr>
          <p:cNvCxnSpPr>
            <a:cxnSpLocks/>
            <a:endCxn id="36" idx="0"/>
          </p:cNvCxnSpPr>
          <p:nvPr/>
        </p:nvCxnSpPr>
        <p:spPr>
          <a:xfrm rot="10800000" flipV="1">
            <a:off x="5182447" y="3766120"/>
            <a:ext cx="1294021" cy="653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5A1115E1-D1FB-4E4E-8DA2-8DD256690BD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476076" y="3777158"/>
            <a:ext cx="1419309" cy="653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F96FC00-FB1B-48BF-BB1F-A859D78B1260}"/>
              </a:ext>
            </a:extLst>
          </p:cNvPr>
          <p:cNvSpPr txBox="1"/>
          <p:nvPr/>
        </p:nvSpPr>
        <p:spPr>
          <a:xfrm>
            <a:off x="5193663" y="3455764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&lt;=4</a:t>
            </a:r>
            <a:endParaRPr lang="en-U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1B347FE-2207-41C8-AF02-2EF26B5D3003}"/>
              </a:ext>
            </a:extLst>
          </p:cNvPr>
          <p:cNvSpPr txBox="1"/>
          <p:nvPr/>
        </p:nvSpPr>
        <p:spPr>
          <a:xfrm>
            <a:off x="7185730" y="3457123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&gt;4</a:t>
            </a:r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94AE152-FF46-4110-AC9F-3DCD41C3E1A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472974" y="3534697"/>
            <a:ext cx="3103" cy="23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68CA4907-30F1-4432-80AE-41435D0FC990}"/>
              </a:ext>
            </a:extLst>
          </p:cNvPr>
          <p:cNvSpPr/>
          <p:nvPr/>
        </p:nvSpPr>
        <p:spPr>
          <a:xfrm>
            <a:off x="3319718" y="6031435"/>
            <a:ext cx="1759358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pca1baa</a:t>
            </a:r>
            <a:r>
              <a:rPr lang="en-US" dirty="0"/>
              <a:t>aa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0978D821-8C64-4774-97AF-C57596E9A11B}"/>
              </a:ext>
            </a:extLst>
          </p:cNvPr>
          <p:cNvSpPr/>
          <p:nvPr/>
        </p:nvSpPr>
        <p:spPr>
          <a:xfrm>
            <a:off x="5510057" y="6031435"/>
            <a:ext cx="1675673" cy="26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pca1baa</a:t>
            </a:r>
            <a:r>
              <a:rPr lang="en-US" dirty="0"/>
              <a:t>ab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6F6E9431-A47A-4C98-AD50-C99C77125461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 rot="5400000">
            <a:off x="4017922" y="4866910"/>
            <a:ext cx="1346001" cy="9830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E84150B7-C07E-4FDA-8510-94FAD0773ADF}"/>
              </a:ext>
            </a:extLst>
          </p:cNvPr>
          <p:cNvCxnSpPr>
            <a:cxnSpLocks/>
            <a:stCxn id="36" idx="2"/>
            <a:endCxn id="66" idx="0"/>
          </p:cNvCxnSpPr>
          <p:nvPr/>
        </p:nvCxnSpPr>
        <p:spPr>
          <a:xfrm rot="16200000" flipH="1">
            <a:off x="5092170" y="4775710"/>
            <a:ext cx="1346001" cy="11654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43CDC73-6B9C-4BBC-B36A-0A9665D7A2CE}"/>
              </a:ext>
            </a:extLst>
          </p:cNvPr>
          <p:cNvSpPr txBox="1"/>
          <p:nvPr/>
        </p:nvSpPr>
        <p:spPr>
          <a:xfrm>
            <a:off x="4142241" y="5008995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&lt;=7</a:t>
            </a:r>
            <a:endParaRPr lang="en-U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6685DA6-6369-4DCB-9BCF-274F266A6BB8}"/>
              </a:ext>
            </a:extLst>
          </p:cNvPr>
          <p:cNvSpPr txBox="1"/>
          <p:nvPr/>
        </p:nvSpPr>
        <p:spPr>
          <a:xfrm>
            <a:off x="5539145" y="5008261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&gt;7</a:t>
            </a:r>
            <a:endParaRPr lang="en-US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B0761CD-6F89-4116-A59C-AFD430F57D12}"/>
              </a:ext>
            </a:extLst>
          </p:cNvPr>
          <p:cNvSpPr txBox="1"/>
          <p:nvPr/>
        </p:nvSpPr>
        <p:spPr>
          <a:xfrm>
            <a:off x="2107888" y="2634724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1</a:t>
            </a:r>
            <a:endParaRPr lang="en-US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009A49F-4CB2-44CD-8AD4-411B286F6929}"/>
              </a:ext>
            </a:extLst>
          </p:cNvPr>
          <p:cNvSpPr txBox="1"/>
          <p:nvPr/>
        </p:nvSpPr>
        <p:spPr>
          <a:xfrm>
            <a:off x="3936895" y="2608076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2</a:t>
            </a:r>
            <a:endParaRPr lang="en-U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1B132A9-FD4D-48AF-9393-078C7671E99F}"/>
              </a:ext>
            </a:extLst>
          </p:cNvPr>
          <p:cNvSpPr txBox="1"/>
          <p:nvPr/>
        </p:nvSpPr>
        <p:spPr>
          <a:xfrm>
            <a:off x="10423459" y="2200691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3</a:t>
            </a:r>
            <a:endParaRPr lang="en-US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0EFDA21-3F0D-42B5-A4D4-8E60D8F0FAA5}"/>
              </a:ext>
            </a:extLst>
          </p:cNvPr>
          <p:cNvSpPr txBox="1"/>
          <p:nvPr/>
        </p:nvSpPr>
        <p:spPr>
          <a:xfrm>
            <a:off x="9413660" y="3181288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4</a:t>
            </a:r>
            <a:endParaRPr lang="en-US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45F272E-8AD4-4D45-846E-5516D8E47A39}"/>
              </a:ext>
            </a:extLst>
          </p:cNvPr>
          <p:cNvSpPr txBox="1"/>
          <p:nvPr/>
        </p:nvSpPr>
        <p:spPr>
          <a:xfrm>
            <a:off x="8892267" y="4320615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5</a:t>
            </a:r>
            <a:endParaRPr lang="en-US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1A726E5-076C-4A0A-BF3D-DEC4092F68EE}"/>
              </a:ext>
            </a:extLst>
          </p:cNvPr>
          <p:cNvSpPr txBox="1"/>
          <p:nvPr/>
        </p:nvSpPr>
        <p:spPr>
          <a:xfrm>
            <a:off x="2054699" y="6031435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6</a:t>
            </a:r>
            <a:endParaRPr lang="en-US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2D2A8EB-9CF4-4396-A752-1FDE5EDEEB83}"/>
              </a:ext>
            </a:extLst>
          </p:cNvPr>
          <p:cNvSpPr txBox="1"/>
          <p:nvPr/>
        </p:nvSpPr>
        <p:spPr>
          <a:xfrm>
            <a:off x="7513340" y="6031435"/>
            <a:ext cx="11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20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55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Victor</cp:lastModifiedBy>
  <cp:revision>10</cp:revision>
  <dcterms:created xsi:type="dcterms:W3CDTF">2020-05-20T16:17:03Z</dcterms:created>
  <dcterms:modified xsi:type="dcterms:W3CDTF">2020-05-30T05:38:33Z</dcterms:modified>
</cp:coreProperties>
</file>