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2F155-6EEC-4A2A-863F-B89EBD2E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F43BB-D267-4400-A91E-E63CEF43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3D9A9-BE49-4AEF-A48A-1ADF4A7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A04B5-1C45-4FF4-AA3E-45261260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20AC6-3CF2-4EE8-9307-A12CED1E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AECBB-77B0-4971-B8CB-5E5FCEE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A3C090-C8E4-4576-AC9B-31238C171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EEDF2-F736-419E-980D-F580983F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1A76D-C3E1-4BED-BD72-FF13A9E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FF177-966E-4E13-AFE2-4D7F1E83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1B382B-B872-4BE7-816D-5A9C0E3AB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0A3FD6-CE33-44C6-AD7D-3A6E0DD4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1DA62-4228-4B1B-BF93-83630674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2BBD8-A7CD-47A0-8246-63F899C2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C697F-F0EE-4CAD-89E8-67BB6A4B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B214-151B-4801-A155-2FD98861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509430-DB34-4541-9DA2-294C1B1B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4CC6-D380-4FB9-AD5F-46A337E6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70724-4DDF-4B05-B29C-6C60A20E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25C47-A201-4267-8823-7FC00AF0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F9E6-1BCE-4BE6-B978-689D179A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F48D4-C56B-4363-B7CA-8F55C375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DA577-622E-4577-8144-8F66F0D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3A790-FCD3-4CEF-842E-7930958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32F45-C843-4220-8575-12350A8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7E843-9C1A-47D9-A92C-62668419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1C3F8-C5F0-4A32-A145-C039C40B6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11CB2-03AC-4172-A035-3CC358DB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87A84-3E05-4636-9209-D71DEED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A29A6D-ECFB-4312-9771-F80E23A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417DA6-6F80-4971-92B2-94A41371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8544F-6BB4-4CFA-8FFB-F188FC5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2FBB5-1180-43E1-BCD7-148439CB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296A86-3D15-40F8-A637-437605A3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3FF73F-CB60-4B3C-A85A-43BDC5B1F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4E4974-D63D-4178-B72B-F4BE81F81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359B5B-5EB5-4169-9FA6-E9DB40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157C62-435E-4608-8C66-8327394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DA88EA-02F5-4961-B701-787C83E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43E73-73A0-4AB0-9980-26E4B92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B1AFE5-699D-4EB0-98C2-DD7208F2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656E6E-5DEE-49D8-A5FB-E0A9FB52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7731AF-2A9D-4195-BA16-1967BE94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616E2C-4142-4AC3-B647-83D88D4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DC11F-BBD6-42A4-BADE-DBA658FF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30EE10-B27F-44C9-87C0-015098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2A0E4-E0A2-4668-96C2-D565475C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C5BE7-801B-4168-9C38-3E014770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3E8145-933A-4432-8814-94910468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C0E48-D3F1-41BA-8D9D-F7CE318A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0FE13-8BA2-4368-AFCB-C53D4E0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5BE0E2-265C-417C-9655-B1276D5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B1E6-D9BD-4BF0-8FEE-6EC7EE2A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6A2BF7-3FDE-47C9-98F8-E6C2527B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9E160-1DE5-4999-B98F-FCDFE8D66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38F31F-29DA-4DF7-8F15-5A894F43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DE8363-4E16-454D-BF96-E8ACFE44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71A05-EE85-462F-AC3C-6889D4D5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F0864A-D3CF-4A96-A013-2AF80BC0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E855-56B9-4023-971D-C0D1B66D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75946-6C15-41DF-9447-CFD6472DB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689B-C16D-4A43-9688-D77911749681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FA1A-6A3C-4C6E-AE20-1FA4070F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7C224-D806-404C-9AE1-1D3DDE8B9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1D38-33D0-4844-8481-C94174E21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282D59-219E-4D5C-810E-28BA3AE0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467" y="333087"/>
            <a:ext cx="10635823" cy="57721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17C1AF-26A2-4005-A6AA-D8CEC284EC03}"/>
              </a:ext>
            </a:extLst>
          </p:cNvPr>
          <p:cNvSpPr/>
          <p:nvPr/>
        </p:nvSpPr>
        <p:spPr>
          <a:xfrm>
            <a:off x="6542117" y="3613958"/>
            <a:ext cx="3466407" cy="5091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A909576-244E-48C7-B8D1-4D9823C69643}"/>
              </a:ext>
            </a:extLst>
          </p:cNvPr>
          <p:cNvCxnSpPr/>
          <p:nvPr/>
        </p:nvCxnSpPr>
        <p:spPr>
          <a:xfrm>
            <a:off x="10008524" y="3884122"/>
            <a:ext cx="135497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0BF9CE1A-E60F-4F86-9B38-FCEAE350F9B8}"/>
              </a:ext>
            </a:extLst>
          </p:cNvPr>
          <p:cNvSpPr/>
          <p:nvPr/>
        </p:nvSpPr>
        <p:spPr>
          <a:xfrm>
            <a:off x="11363498" y="3749039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D5B235-9FA5-41A8-A3E5-EEDC620585C5}"/>
              </a:ext>
            </a:extLst>
          </p:cNvPr>
          <p:cNvSpPr/>
          <p:nvPr/>
        </p:nvSpPr>
        <p:spPr>
          <a:xfrm>
            <a:off x="6542117" y="4237412"/>
            <a:ext cx="3466407" cy="5091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66854EA-3AA6-45F8-AEA3-B6040961A139}"/>
              </a:ext>
            </a:extLst>
          </p:cNvPr>
          <p:cNvCxnSpPr/>
          <p:nvPr/>
        </p:nvCxnSpPr>
        <p:spPr>
          <a:xfrm>
            <a:off x="10023684" y="4490951"/>
            <a:ext cx="135497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7E610CC-C124-4112-94D4-753D9842033A}"/>
              </a:ext>
            </a:extLst>
          </p:cNvPr>
          <p:cNvSpPr/>
          <p:nvPr/>
        </p:nvSpPr>
        <p:spPr>
          <a:xfrm>
            <a:off x="11378658" y="4355868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5B30C6-DEB1-4E5E-B68A-63FCE250A611}"/>
              </a:ext>
            </a:extLst>
          </p:cNvPr>
          <p:cNvSpPr/>
          <p:nvPr/>
        </p:nvSpPr>
        <p:spPr>
          <a:xfrm>
            <a:off x="6542117" y="4815143"/>
            <a:ext cx="3481567" cy="28263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A8694DA-5078-4B0F-8861-52143CBCB05F}"/>
              </a:ext>
            </a:extLst>
          </p:cNvPr>
          <p:cNvCxnSpPr/>
          <p:nvPr/>
        </p:nvCxnSpPr>
        <p:spPr>
          <a:xfrm>
            <a:off x="10023684" y="4950226"/>
            <a:ext cx="135497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5746DB8A-2BDD-4D7C-8650-301C2241D5BD}"/>
              </a:ext>
            </a:extLst>
          </p:cNvPr>
          <p:cNvSpPr/>
          <p:nvPr/>
        </p:nvSpPr>
        <p:spPr>
          <a:xfrm>
            <a:off x="11363498" y="4815143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8D4731-6501-4BA8-90AA-9CADB047AB6A}"/>
              </a:ext>
            </a:extLst>
          </p:cNvPr>
          <p:cNvSpPr/>
          <p:nvPr/>
        </p:nvSpPr>
        <p:spPr>
          <a:xfrm>
            <a:off x="6526957" y="5177551"/>
            <a:ext cx="3481567" cy="28263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88820ED-BAD4-4DA7-81B0-AB08A231A7F9}"/>
              </a:ext>
            </a:extLst>
          </p:cNvPr>
          <p:cNvCxnSpPr/>
          <p:nvPr/>
        </p:nvCxnSpPr>
        <p:spPr>
          <a:xfrm>
            <a:off x="10023684" y="5336771"/>
            <a:ext cx="135497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15ACFBA-3B09-4CE5-ADEC-04739318D8FE}"/>
              </a:ext>
            </a:extLst>
          </p:cNvPr>
          <p:cNvSpPr/>
          <p:nvPr/>
        </p:nvSpPr>
        <p:spPr>
          <a:xfrm>
            <a:off x="11363498" y="5201688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2BF9A3F-B72A-4EF2-842F-259678E182CE}"/>
              </a:ext>
            </a:extLst>
          </p:cNvPr>
          <p:cNvSpPr/>
          <p:nvPr/>
        </p:nvSpPr>
        <p:spPr>
          <a:xfrm>
            <a:off x="6774873" y="3026870"/>
            <a:ext cx="182880" cy="1735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E3C2B12-20D4-4C91-879F-BB783A90FCB1}"/>
              </a:ext>
            </a:extLst>
          </p:cNvPr>
          <p:cNvCxnSpPr>
            <a:cxnSpLocks/>
          </p:cNvCxnSpPr>
          <p:nvPr/>
        </p:nvCxnSpPr>
        <p:spPr>
          <a:xfrm>
            <a:off x="6957753" y="3111041"/>
            <a:ext cx="442090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3A4765A-C7FE-4785-9A2C-1BC5AB44BE80}"/>
              </a:ext>
            </a:extLst>
          </p:cNvPr>
          <p:cNvSpPr/>
          <p:nvPr/>
        </p:nvSpPr>
        <p:spPr>
          <a:xfrm>
            <a:off x="11378658" y="2973879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8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282D59-219E-4D5C-810E-28BA3AE0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467" y="349485"/>
            <a:ext cx="10635823" cy="5739351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32BF9A3F-B72A-4EF2-842F-259678E182CE}"/>
              </a:ext>
            </a:extLst>
          </p:cNvPr>
          <p:cNvSpPr/>
          <p:nvPr/>
        </p:nvSpPr>
        <p:spPr>
          <a:xfrm>
            <a:off x="2136372" y="4039985"/>
            <a:ext cx="3898668" cy="831273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5A13B2E-D05A-49CC-8E2D-5C97EBA364BB}"/>
              </a:ext>
            </a:extLst>
          </p:cNvPr>
          <p:cNvSpPr/>
          <p:nvPr/>
        </p:nvSpPr>
        <p:spPr>
          <a:xfrm>
            <a:off x="5286895" y="2747356"/>
            <a:ext cx="1072341" cy="7523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2A7959-D13A-426D-9BEC-4C8ECB04239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59236" y="3088179"/>
            <a:ext cx="4971011" cy="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DFE8B04-D56F-421B-8673-B72DFA45175F}"/>
              </a:ext>
            </a:extLst>
          </p:cNvPr>
          <p:cNvSpPr/>
          <p:nvPr/>
        </p:nvSpPr>
        <p:spPr>
          <a:xfrm>
            <a:off x="11330247" y="2940627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6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282D59-219E-4D5C-810E-28BA3AE0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02" y="349485"/>
            <a:ext cx="10589351" cy="5739351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32BF9A3F-B72A-4EF2-842F-259678E182CE}"/>
              </a:ext>
            </a:extLst>
          </p:cNvPr>
          <p:cNvSpPr/>
          <p:nvPr/>
        </p:nvSpPr>
        <p:spPr>
          <a:xfrm>
            <a:off x="2136372" y="4039985"/>
            <a:ext cx="3898668" cy="94765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5A13B2E-D05A-49CC-8E2D-5C97EBA364BB}"/>
              </a:ext>
            </a:extLst>
          </p:cNvPr>
          <p:cNvSpPr/>
          <p:nvPr/>
        </p:nvSpPr>
        <p:spPr>
          <a:xfrm>
            <a:off x="5286895" y="2747356"/>
            <a:ext cx="1072341" cy="7523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2A7959-D13A-426D-9BEC-4C8ECB04239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59236" y="3088179"/>
            <a:ext cx="4971011" cy="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DFE8B04-D56F-421B-8673-B72DFA45175F}"/>
              </a:ext>
            </a:extLst>
          </p:cNvPr>
          <p:cNvSpPr/>
          <p:nvPr/>
        </p:nvSpPr>
        <p:spPr>
          <a:xfrm>
            <a:off x="11330247" y="2940627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5D74C41-1DB0-49AE-92ED-20ED93360F1A}"/>
              </a:ext>
            </a:extLst>
          </p:cNvPr>
          <p:cNvSpPr/>
          <p:nvPr/>
        </p:nvSpPr>
        <p:spPr>
          <a:xfrm>
            <a:off x="1637610" y="4808914"/>
            <a:ext cx="386542" cy="17872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282D59-219E-4D5C-810E-28BA3AE0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702" y="360753"/>
            <a:ext cx="10589351" cy="5716814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32BF9A3F-B72A-4EF2-842F-259678E182CE}"/>
              </a:ext>
            </a:extLst>
          </p:cNvPr>
          <p:cNvSpPr/>
          <p:nvPr/>
        </p:nvSpPr>
        <p:spPr>
          <a:xfrm>
            <a:off x="2172393" y="4987637"/>
            <a:ext cx="3898668" cy="27432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5A13B2E-D05A-49CC-8E2D-5C97EBA364BB}"/>
              </a:ext>
            </a:extLst>
          </p:cNvPr>
          <p:cNvSpPr/>
          <p:nvPr/>
        </p:nvSpPr>
        <p:spPr>
          <a:xfrm>
            <a:off x="5286895" y="2747356"/>
            <a:ext cx="1072341" cy="7523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2A7959-D13A-426D-9BEC-4C8ECB04239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59236" y="3088179"/>
            <a:ext cx="4971011" cy="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DFE8B04-D56F-421B-8673-B72DFA45175F}"/>
              </a:ext>
            </a:extLst>
          </p:cNvPr>
          <p:cNvSpPr/>
          <p:nvPr/>
        </p:nvSpPr>
        <p:spPr>
          <a:xfrm>
            <a:off x="11330247" y="2940627"/>
            <a:ext cx="270164" cy="2701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1"/>
                </a:solidFill>
              </a:rPr>
              <a:t>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5D74C41-1DB0-49AE-92ED-20ED93360F1A}"/>
              </a:ext>
            </a:extLst>
          </p:cNvPr>
          <p:cNvSpPr/>
          <p:nvPr/>
        </p:nvSpPr>
        <p:spPr>
          <a:xfrm>
            <a:off x="1645923" y="5035436"/>
            <a:ext cx="386542" cy="17872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</dc:creator>
  <cp:lastModifiedBy>Victor</cp:lastModifiedBy>
  <cp:revision>8</cp:revision>
  <dcterms:created xsi:type="dcterms:W3CDTF">2020-05-26T17:47:28Z</dcterms:created>
  <dcterms:modified xsi:type="dcterms:W3CDTF">2020-05-27T06:43:46Z</dcterms:modified>
</cp:coreProperties>
</file>