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8ED0C-5BCE-4BCC-87DF-317DE8BF9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6B01C-6D1B-4629-ADF5-D5264F0D5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BB970-EE2B-47C5-8597-13CFCE50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5CD1D-87D1-4F67-9457-1EC5D351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E58C5-6222-46EA-AC8C-B7F9F16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937E-08EC-43D1-A4F6-E3480673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BC829A-C8A9-4D31-8E09-81DF509B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0511A-2172-4131-9210-318179BE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D3F1D-C12C-4A89-A6CE-C388C8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AB117-1931-4374-B971-FFFBF566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F4C4F1-6D3A-4500-9D67-139B4A19E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8E683-A306-41F1-B639-1976476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AE676-9171-4793-894B-093EC6BB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C1053-334D-4A09-8664-31CE5B3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185C3-3D1C-4694-A57B-231B008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71182-2176-4909-AA76-566F9F1D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F8BAE-731B-4024-8321-F7A8D353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5EFF3-0B35-4D87-BA8A-26C7BFF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1F987-4A4B-4F5A-8D8F-841B0DFC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E2437-2336-42FB-86D1-CF7EB237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1CB4-B435-4783-A5F7-AE201984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D47A3-F471-4D27-99FD-5BC8FADD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15464-DE85-4DF9-80FE-5596ABF0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D9E71-512B-4171-A969-F1134D82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75B17-67EC-40F4-B09B-365792C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8F815-1E40-44EA-A4D1-2568186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C2AC-7467-4F2E-A0EF-423554BC0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0CD645-53B7-4EC5-898D-305B57CF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E72CF-5EEA-499B-A5DA-48AF1217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366778-DEDD-4B73-94CD-D8F70321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49E7E-C20C-4475-8DDA-F3C2AE80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03315-AD9B-4E15-8843-F17F2476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40D87-CC40-4AB3-A295-581461FD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9B7B4-0D70-43E2-AC44-2EAB974A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F74C85-4D66-46DD-B136-EF97EC24C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20434A-03A3-40CB-ABFB-9A338DDF2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6EECBB-5279-4082-8A4D-DAAE426A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E78B9A-54C5-429C-B563-6FF935B1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00582D-CAF0-4BAE-8812-9BA1B3E6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AD157-FBCF-46F3-BBF3-673BADA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236C65-3294-4218-BF5D-B8D0EC7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6F6CB2-B65F-4314-9FD5-C1409F4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5BCF6B-7E4A-4C72-81A3-1D82C850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32870-35E8-4CD3-A837-FA443F30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AB8EDF-FE78-4768-A279-65CDD5A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0892A-7FF6-4C92-9FCD-56673205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F2AF-F7FF-40A6-8680-3000BD4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943B1-D8C0-4AF7-9FA8-829BE793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DCC2F-9E00-4596-B997-91BA616B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082533-C150-4021-AC35-A5B4FF21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928FB-CAE8-483D-9659-E5073DEB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6349FD-6794-4E63-9EF3-ADDE859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A1EE-5F91-4634-8938-97A70CBF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FB4CC7-AD14-46DA-B975-EA18081C8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6BC018-27A2-4EF3-9CFB-CED3AC5B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CB13E-FB58-493C-9F97-041F63F1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FA13B-7FA7-46C1-8440-772FB4F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4AD9BF-E869-49D8-A3D0-C5B36DD3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71789D-C55F-4899-B496-222448C1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9A8F1-ADA2-4CDD-AFDA-1276F890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C9875-D25F-46C3-93A4-DE08C35C8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837E-AF7B-4EA6-98E2-C7788BC896D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2AA80-9A41-48EC-8185-0A13ED99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0C1ED-85D4-4CE9-8C1A-F0C95699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11DB-4890-449B-9CA2-70901A65E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A31FEB7-8289-42E5-8E3C-B89CAC2A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D6FA691-8A92-4117-9EF7-25C64687C396}"/>
              </a:ext>
            </a:extLst>
          </p:cNvPr>
          <p:cNvSpPr/>
          <p:nvPr/>
        </p:nvSpPr>
        <p:spPr>
          <a:xfrm>
            <a:off x="760531" y="3903785"/>
            <a:ext cx="285751" cy="285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2060"/>
                </a:solidFill>
              </a:rPr>
              <a:t>2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6FFEBE4-A526-4974-A645-7DCDA1EC65CA}"/>
              </a:ext>
            </a:extLst>
          </p:cNvPr>
          <p:cNvSpPr/>
          <p:nvPr/>
        </p:nvSpPr>
        <p:spPr>
          <a:xfrm>
            <a:off x="760532" y="4625976"/>
            <a:ext cx="285751" cy="285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B64C9B-E572-4D55-B02A-30C1FAF045C1}"/>
              </a:ext>
            </a:extLst>
          </p:cNvPr>
          <p:cNvSpPr/>
          <p:nvPr/>
        </p:nvSpPr>
        <p:spPr>
          <a:xfrm>
            <a:off x="760533" y="4986459"/>
            <a:ext cx="285751" cy="285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8126B1-29A2-495E-BC61-BF31EEFEE574}"/>
              </a:ext>
            </a:extLst>
          </p:cNvPr>
          <p:cNvCxnSpPr>
            <a:stCxn id="7" idx="6"/>
          </p:cNvCxnSpPr>
          <p:nvPr/>
        </p:nvCxnSpPr>
        <p:spPr>
          <a:xfrm flipV="1">
            <a:off x="1046282" y="4046660"/>
            <a:ext cx="12924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90B90C-18C3-4836-AB71-54AE2D71F459}"/>
              </a:ext>
            </a:extLst>
          </p:cNvPr>
          <p:cNvCxnSpPr>
            <a:stCxn id="8" idx="6"/>
          </p:cNvCxnSpPr>
          <p:nvPr/>
        </p:nvCxnSpPr>
        <p:spPr>
          <a:xfrm flipV="1">
            <a:off x="1046283" y="4768851"/>
            <a:ext cx="106387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13AB535-2EAA-4B03-B5EC-61910C39364D}"/>
              </a:ext>
            </a:extLst>
          </p:cNvPr>
          <p:cNvCxnSpPr>
            <a:stCxn id="9" idx="6"/>
          </p:cNvCxnSpPr>
          <p:nvPr/>
        </p:nvCxnSpPr>
        <p:spPr>
          <a:xfrm flipV="1">
            <a:off x="1046284" y="5129334"/>
            <a:ext cx="102870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14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1</cp:revision>
  <dcterms:created xsi:type="dcterms:W3CDTF">2020-03-31T23:58:34Z</dcterms:created>
  <dcterms:modified xsi:type="dcterms:W3CDTF">2020-04-01T00:25:31Z</dcterms:modified>
</cp:coreProperties>
</file>