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4ECF1-B2AC-471E-BFE0-06BA0766B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0D340C-A53A-4A3A-85A6-0E7B6E648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6B6551-7015-4896-B44E-ED2ACB85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D180-9E36-4F15-B956-B650D712EA4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AC9046-079B-4815-ACE1-C83162D4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7214E1-C525-4B25-8573-E2F12A2D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92C-1538-4E81-AC2F-C436EC0568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8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0E95C-FFE0-4872-8347-5CCC9E4F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A18405-00E5-4002-A98B-44682162F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EC7ED3-BE03-42F8-AA78-2932AABB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D180-9E36-4F15-B956-B650D712EA4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6C240E-61BB-405C-95E7-ADAB09BA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6B296E-0423-4B83-AEC4-51DD43B1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92C-1538-4E81-AC2F-C436EC0568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0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894FDB-3750-4601-B1B3-8091DF820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E18914-2774-4E5C-B5C2-DCB43011F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957A3-B739-4777-9A2A-B5AC8608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D180-9E36-4F15-B956-B650D712EA4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EF6DE8-4A1F-4706-8A32-77F8A5D2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27CE98-470B-4E77-B793-E4109EA5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92C-1538-4E81-AC2F-C436EC0568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871BF-66E1-4B37-A899-7DBAFFE4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75D5A-E2F8-4C1D-8821-8A6D010E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214A55-5975-4095-889B-8FED0454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D180-9E36-4F15-B956-B650D712EA4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104335-3FAE-4339-ABD4-25C97B4F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67866-33BE-4B17-B43C-B8F6BAE2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92C-1538-4E81-AC2F-C436EC0568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F12B4-7CE7-403E-896B-4ABE9635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E3AA88-6162-4B8F-8C0D-D29455C22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8D4A0B-7633-4A91-A38F-BA8228B3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D180-9E36-4F15-B956-B650D712EA4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2EA25F-313E-437D-A8CD-D992FFB5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C0A63B-893B-4442-B0B3-2FAA7C81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92C-1538-4E81-AC2F-C436EC0568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3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3F0E7-4C42-458E-A104-CD3A26A5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18CA52-7CDC-43E6-A71D-A8F6222E4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67AA03-5EC3-414F-9711-589423BCD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876AA1-F2EC-4E76-88BF-2773CF0E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D180-9E36-4F15-B956-B650D712EA4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C9446D-EE81-49BA-A176-480F78FB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70074E-D589-4BCD-999A-F72CE5AC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92C-1538-4E81-AC2F-C436EC0568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6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DBA7D-BBE2-44BF-BCDD-1CBEB821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05BD28-B3BB-4B83-B835-C67A62626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914B3A-D75D-418F-8A0E-C78F1549C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3D7890-89DA-43E7-9788-7DF4F5D63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CE49B7-5149-425D-9B7D-79DBB9965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FCE13A-D0D5-4F79-9DD7-4D4C2A6F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D180-9E36-4F15-B956-B650D712EA4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8F7B2D-5017-44B8-B8DA-D3698662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112355-AB7E-40B4-9737-8737B818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92C-1538-4E81-AC2F-C436EC0568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71190-89C9-40CA-AF66-123C1F34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570968-1752-40A5-B864-F6142C7C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D180-9E36-4F15-B956-B650D712EA4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A4AE6E-68AC-4AF5-85C5-9D100AEE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4D6334-8CF1-4A29-B7F9-8BEE50F5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92C-1538-4E81-AC2F-C436EC0568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2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40B241-56FE-4E66-B08C-F18AE839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D180-9E36-4F15-B956-B650D712EA4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882B45-79C7-4F67-B7D2-C8388A07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6EAA41-C469-48B1-A8E6-2DAA037B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92C-1538-4E81-AC2F-C436EC0568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0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6B25E-C186-43C0-ACAF-C2A2B4CDD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C4A848-C4A8-4D44-9CE8-738FC3259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18241A-4C1E-412D-B4B3-39038AC82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FD7FDC-FDE2-4FDA-AA19-AAED3535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D180-9E36-4F15-B956-B650D712EA4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D068C0-2414-4C2C-8F66-CA46C486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89F664-C6E5-402A-ACE6-6DD3852C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92C-1538-4E81-AC2F-C436EC0568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1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C3748-552D-4C61-BB11-8AF658C2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BCE058-0866-4957-A0D2-EA26CB9FC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7ED267-CD5E-41B9-BC5F-A7443681D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21E572-5C86-41CA-A897-17090C47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D180-9E36-4F15-B956-B650D712EA4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1C24E2-44D6-483F-9356-ED9CDF18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6573B5-1FA5-4C5E-B750-EF9A654A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92C-1538-4E81-AC2F-C436EC0568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E69B07-30E5-47BD-BD1D-81748C78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375D1-9F01-495D-8812-884B4CCA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73677-9506-4D20-8EBD-1036BE123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2D180-9E36-4F15-B956-B650D712EA4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3A29FC-9BE0-443D-9C6F-012290628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6C65B-8B33-4425-98D2-3712DA89F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392C-1538-4E81-AC2F-C436EC0568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5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5ADEF40-C992-48E1-B8F9-85ACB1D2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54" y="400804"/>
            <a:ext cx="9571892" cy="519474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4ED3085-2982-41F4-90BB-29327A45DD5A}"/>
              </a:ext>
            </a:extLst>
          </p:cNvPr>
          <p:cNvSpPr/>
          <p:nvPr/>
        </p:nvSpPr>
        <p:spPr>
          <a:xfrm>
            <a:off x="6943344" y="3291840"/>
            <a:ext cx="3511296" cy="67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9C99CC6-BC36-4273-B85C-C652BA6F5679}"/>
              </a:ext>
            </a:extLst>
          </p:cNvPr>
          <p:cNvCxnSpPr>
            <a:stCxn id="5" idx="1"/>
          </p:cNvCxnSpPr>
          <p:nvPr/>
        </p:nvCxnSpPr>
        <p:spPr>
          <a:xfrm flipH="1">
            <a:off x="944880" y="3325368"/>
            <a:ext cx="5998464" cy="33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EF881C26-BA92-483D-B270-794130C6A9F4}"/>
              </a:ext>
            </a:extLst>
          </p:cNvPr>
          <p:cNvSpPr/>
          <p:nvPr/>
        </p:nvSpPr>
        <p:spPr>
          <a:xfrm>
            <a:off x="617220" y="3195066"/>
            <a:ext cx="327660" cy="3276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accent1"/>
                </a:solidFill>
              </a:rPr>
              <a:t>2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27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</dc:creator>
  <cp:lastModifiedBy>Victor</cp:lastModifiedBy>
  <cp:revision>2</cp:revision>
  <dcterms:created xsi:type="dcterms:W3CDTF">2020-04-21T16:40:48Z</dcterms:created>
  <dcterms:modified xsi:type="dcterms:W3CDTF">2020-04-21T23:31:25Z</dcterms:modified>
</cp:coreProperties>
</file>