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58" y="-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73AD5-26C7-454F-9912-ADDAF7333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D74E51-5955-4874-9A57-8E31D1AA5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360412-66C6-4971-90CE-9495A10F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4D2B-8E76-4BF6-8F0B-885B7719B55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EF2F32-8DFF-4839-865A-EC1BD501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1B1B31-67EE-4BD5-A804-0F4418D18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EAD2-CD2D-4EAF-B0A9-4DB1ACADE8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25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12816-B560-4FAA-ADC5-24383CFD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675979-7500-4FDB-A6B8-99DFD19EB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79497B-C811-4542-84E6-41DBC78BF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4D2B-8E76-4BF6-8F0B-885B7719B55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CC89B3-4685-4760-B277-28F104B3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579BA7-59F0-47DC-8613-A24FD158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EAD2-CD2D-4EAF-B0A9-4DB1ACADE8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1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4903E7-89D3-4E43-BF6C-2CEE65E8E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EF3A2F-9257-4B53-9C5B-ECA184285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206177-8EEA-4C7A-B3B9-33A50D564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4D2B-8E76-4BF6-8F0B-885B7719B55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33F0CF-38A6-4ACE-A580-B3F34356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9AB1E9-C4D0-4C48-8442-A2C32A17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EAD2-CD2D-4EAF-B0A9-4DB1ACADE8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8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93882-D357-48A7-805D-DBB73CA70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3A9589-15B9-431D-BDD9-45AE989AB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21BC15-C579-41D5-B362-804E3034A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4D2B-8E76-4BF6-8F0B-885B7719B55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1D5223-5873-41EA-A5DD-4CDF858FF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B96F80-ECB4-43F4-A893-7648F2EAA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EAD2-CD2D-4EAF-B0A9-4DB1ACADE8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9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80CC2-B630-414E-88CD-63A8EAB5C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1DAA2D-5223-473C-B227-9EDD6CDF1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2E14D4-5434-45FD-BD65-0F7470B01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4D2B-8E76-4BF6-8F0B-885B7719B55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306AE3-37D3-4AA5-A4D4-F081408AE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90867F-2364-4D04-BAC2-02DF7804C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EAD2-CD2D-4EAF-B0A9-4DB1ACADE8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1A0D1-77C3-4C20-9965-D58F515A2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2C6BB3-2B5E-4901-89B9-C0061785D3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0D7A5D-2610-4EE7-B48F-B40019300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3E3455-922C-4220-85B7-77C13952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4D2B-8E76-4BF6-8F0B-885B7719B55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2AFD7F-5F4B-4C80-8558-D5FFAFF5D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57B888-6D03-4168-8C17-0C54311C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EAD2-CD2D-4EAF-B0A9-4DB1ACADE8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3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FDF39-0C6B-4CE1-9266-53DFC68B8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5DC6D3-0448-4904-A240-EEBADC57C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B48958-999B-40E8-8B95-4FC4AFA7F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64870B7-8A83-4A98-B7D4-379C6939A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8E539C-8C69-48D1-B1C7-253DFE5DF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6CAF623-74BC-44BA-AD0E-BF9A7469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4D2B-8E76-4BF6-8F0B-885B7719B55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6A1A147-533B-4509-918D-B8AF54D78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DC37BDA-BCF2-4F85-931A-00755D0F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EAD2-CD2D-4EAF-B0A9-4DB1ACADE8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6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00C96-B938-4D84-8969-13D3F0978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2434CCA-64DE-478D-BAEB-3A0FC4C29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4D2B-8E76-4BF6-8F0B-885B7719B55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62D02E-B059-49BA-B5FC-35EF05D8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8AD1E9-B5FB-48BB-8343-E8F702902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EAD2-CD2D-4EAF-B0A9-4DB1ACADE8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8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3E3FBD0-5CCD-4067-9A47-085D6142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4D2B-8E76-4BF6-8F0B-885B7719B55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F85755-7B85-4E0E-938E-24B0E7C67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8F6143-662D-4ACA-BCC8-0180B109C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EAD2-CD2D-4EAF-B0A9-4DB1ACADE8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323A7-C855-4A24-B66C-5FB41D661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563D80-C7C9-4DCA-BAF9-74F0BD2F4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AE7584-768A-4034-933B-F614CD19B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F332D4-F99B-430B-91B2-ED74FD7E5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4D2B-8E76-4BF6-8F0B-885B7719B55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E88C99-7C5B-45ED-873A-267DED66D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F56867-FBB2-4E32-988D-F9B95C2FB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EAD2-CD2D-4EAF-B0A9-4DB1ACADE8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9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1F668A-482E-4039-B61C-22D074098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D654F39-8BCE-40AC-BA59-53D3FBCDB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B6EFD1-EC8A-4B89-BD82-911E59E18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90127A-C405-4D9C-8CC4-5387B7D2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4D2B-8E76-4BF6-8F0B-885B7719B55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AB297A-D78C-4716-AB04-D6A350788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F989E5-0130-4C68-9E87-27487B1F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EAD2-CD2D-4EAF-B0A9-4DB1ACADE8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0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8AEBCB6-FD84-42D7-A7A7-B5F007D72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53F974-CCC5-405F-BE94-D7CEE2152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997360-6B27-46F3-839C-CECA3475C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44D2B-8E76-4BF6-8F0B-885B7719B55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5F2407-0387-4724-8B4B-CE6E87BE6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C5CE65-BEE3-4621-AA5A-7922BF705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0EAD2-CD2D-4EAF-B0A9-4DB1ACADE8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4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A27B500-E195-4E9C-93F4-00D6219482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" t="848" r="829" b="848"/>
          <a:stretch/>
        </p:blipFill>
        <p:spPr>
          <a:xfrm>
            <a:off x="2152996" y="58188"/>
            <a:ext cx="7855528" cy="6741623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AFAD625-9E73-4AFA-BF9B-4D41C05ABE83}"/>
              </a:ext>
            </a:extLst>
          </p:cNvPr>
          <p:cNvSpPr/>
          <p:nvPr/>
        </p:nvSpPr>
        <p:spPr>
          <a:xfrm>
            <a:off x="4497185" y="1263535"/>
            <a:ext cx="964277" cy="199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A1E5191-036F-4C47-93A9-ED6CAB974DDE}"/>
              </a:ext>
            </a:extLst>
          </p:cNvPr>
          <p:cNvSpPr/>
          <p:nvPr/>
        </p:nvSpPr>
        <p:spPr>
          <a:xfrm>
            <a:off x="4558145" y="1746988"/>
            <a:ext cx="1036320" cy="199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E6F95EA-E450-4375-8829-AB07280D65CA}"/>
              </a:ext>
            </a:extLst>
          </p:cNvPr>
          <p:cNvSpPr/>
          <p:nvPr/>
        </p:nvSpPr>
        <p:spPr>
          <a:xfrm>
            <a:off x="2338647" y="2602433"/>
            <a:ext cx="2399608" cy="199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00A7AE5-4956-49D8-B9AA-D27DEED233ED}"/>
              </a:ext>
            </a:extLst>
          </p:cNvPr>
          <p:cNvCxnSpPr/>
          <p:nvPr/>
        </p:nvCxnSpPr>
        <p:spPr>
          <a:xfrm flipH="1">
            <a:off x="1737360" y="1363287"/>
            <a:ext cx="27598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4F98886-2B8C-421F-A52D-4AA2D460D6DE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1737360" y="1845425"/>
            <a:ext cx="2820785" cy="13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40BB6FD-259D-46C8-A59D-E815C8FAFB49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1737360" y="2701636"/>
            <a:ext cx="601287" cy="5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360799E1-FBDD-4670-AFFC-22B76E577597}"/>
              </a:ext>
            </a:extLst>
          </p:cNvPr>
          <p:cNvSpPr/>
          <p:nvPr/>
        </p:nvSpPr>
        <p:spPr>
          <a:xfrm>
            <a:off x="1429789" y="1209501"/>
            <a:ext cx="307571" cy="3075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rgbClr val="FF0000"/>
                </a:solidFill>
              </a:rPr>
              <a:t>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80E7743-DB1C-40D8-86D5-16492C75C00D}"/>
              </a:ext>
            </a:extLst>
          </p:cNvPr>
          <p:cNvSpPr/>
          <p:nvPr/>
        </p:nvSpPr>
        <p:spPr>
          <a:xfrm>
            <a:off x="1450570" y="1691639"/>
            <a:ext cx="307571" cy="3075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EB167F6-2610-4541-85B8-464A48EF5E37}"/>
              </a:ext>
            </a:extLst>
          </p:cNvPr>
          <p:cNvSpPr/>
          <p:nvPr/>
        </p:nvSpPr>
        <p:spPr>
          <a:xfrm>
            <a:off x="1429789" y="2547850"/>
            <a:ext cx="307571" cy="3075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rgbClr val="FF0000"/>
                </a:solidFill>
              </a:rPr>
              <a:t>3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02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1821590-024F-4495-8651-075BBBA286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1"/>
          <a:stretch/>
        </p:blipFill>
        <p:spPr>
          <a:xfrm>
            <a:off x="2123833" y="0"/>
            <a:ext cx="7944334" cy="6764694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CFE5499-2F3F-404E-B610-D8AF33D21E43}"/>
              </a:ext>
            </a:extLst>
          </p:cNvPr>
          <p:cNvSpPr/>
          <p:nvPr/>
        </p:nvSpPr>
        <p:spPr>
          <a:xfrm>
            <a:off x="4466027" y="1911969"/>
            <a:ext cx="833761" cy="1874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334AFBDD-071E-471B-94C8-2208DFFCA4B3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1737360" y="2005679"/>
            <a:ext cx="27286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99E0DE40-2E94-4A18-AE09-96B01A566A0D}"/>
              </a:ext>
            </a:extLst>
          </p:cNvPr>
          <p:cNvSpPr/>
          <p:nvPr/>
        </p:nvSpPr>
        <p:spPr>
          <a:xfrm>
            <a:off x="1429789" y="1851893"/>
            <a:ext cx="307571" cy="3075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rgbClr val="FF0000"/>
                </a:solidFill>
              </a:rPr>
              <a:t>4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742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BAFD50B-4FBD-4AAC-A7FD-727CA0375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59" y="671852"/>
            <a:ext cx="10083282" cy="551429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1D0260F0-FE9A-4A27-A879-E806187E4D88}"/>
              </a:ext>
            </a:extLst>
          </p:cNvPr>
          <p:cNvSpPr/>
          <p:nvPr/>
        </p:nvSpPr>
        <p:spPr>
          <a:xfrm>
            <a:off x="3698344" y="3429000"/>
            <a:ext cx="187856" cy="88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AD6C48B-BA61-403F-9AAE-12E79816E779}"/>
              </a:ext>
            </a:extLst>
          </p:cNvPr>
          <p:cNvSpPr/>
          <p:nvPr/>
        </p:nvSpPr>
        <p:spPr>
          <a:xfrm>
            <a:off x="4848808" y="3517641"/>
            <a:ext cx="187856" cy="88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C9722CA-1C34-4E5A-9650-BA0D464020E2}"/>
              </a:ext>
            </a:extLst>
          </p:cNvPr>
          <p:cNvSpPr/>
          <p:nvPr/>
        </p:nvSpPr>
        <p:spPr>
          <a:xfrm>
            <a:off x="5405068" y="3606282"/>
            <a:ext cx="464664" cy="88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F4FB391-734F-40B5-9185-7EA5635975A1}"/>
              </a:ext>
            </a:extLst>
          </p:cNvPr>
          <p:cNvSpPr/>
          <p:nvPr/>
        </p:nvSpPr>
        <p:spPr>
          <a:xfrm>
            <a:off x="6035040" y="3606282"/>
            <a:ext cx="187856" cy="88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33A5A4D-6E87-4F47-8069-1C195A2421F7}"/>
              </a:ext>
            </a:extLst>
          </p:cNvPr>
          <p:cNvSpPr/>
          <p:nvPr/>
        </p:nvSpPr>
        <p:spPr>
          <a:xfrm>
            <a:off x="6525052" y="3606282"/>
            <a:ext cx="2984708" cy="88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4E88E23-6923-42E7-94E8-3F7DF770A53F}"/>
              </a:ext>
            </a:extLst>
          </p:cNvPr>
          <p:cNvCxnSpPr/>
          <p:nvPr/>
        </p:nvCxnSpPr>
        <p:spPr>
          <a:xfrm flipV="1">
            <a:off x="3779520" y="601980"/>
            <a:ext cx="0" cy="28270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9DA85CB-3E99-4607-B1E7-7080B371C468}"/>
              </a:ext>
            </a:extLst>
          </p:cNvPr>
          <p:cNvCxnSpPr>
            <a:stCxn id="7" idx="0"/>
          </p:cNvCxnSpPr>
          <p:nvPr/>
        </p:nvCxnSpPr>
        <p:spPr>
          <a:xfrm flipV="1">
            <a:off x="4942736" y="601980"/>
            <a:ext cx="2644" cy="29156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5442380A-ED89-457A-8170-EE0A7CAF5A74}"/>
              </a:ext>
            </a:extLst>
          </p:cNvPr>
          <p:cNvCxnSpPr>
            <a:stCxn id="9" idx="0"/>
          </p:cNvCxnSpPr>
          <p:nvPr/>
        </p:nvCxnSpPr>
        <p:spPr>
          <a:xfrm flipV="1">
            <a:off x="5637400" y="601980"/>
            <a:ext cx="9020" cy="30043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A6DE9798-D077-43DA-88B1-8122D6B47208}"/>
              </a:ext>
            </a:extLst>
          </p:cNvPr>
          <p:cNvCxnSpPr/>
          <p:nvPr/>
        </p:nvCxnSpPr>
        <p:spPr>
          <a:xfrm flipV="1">
            <a:off x="6096000" y="601980"/>
            <a:ext cx="0" cy="30043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E05EBF14-7727-4A4D-834C-49EF7043151D}"/>
              </a:ext>
            </a:extLst>
          </p:cNvPr>
          <p:cNvCxnSpPr>
            <a:stCxn id="11" idx="0"/>
          </p:cNvCxnSpPr>
          <p:nvPr/>
        </p:nvCxnSpPr>
        <p:spPr>
          <a:xfrm flipV="1">
            <a:off x="8017406" y="601980"/>
            <a:ext cx="44554" cy="30043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E0519366-D533-418C-A1BD-5DBC6EB0341D}"/>
              </a:ext>
            </a:extLst>
          </p:cNvPr>
          <p:cNvSpPr/>
          <p:nvPr/>
        </p:nvSpPr>
        <p:spPr>
          <a:xfrm>
            <a:off x="3621002" y="294407"/>
            <a:ext cx="307571" cy="3075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rgbClr val="FF0000"/>
                </a:solidFill>
              </a:rPr>
              <a:t>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26B5E0C2-B8F8-45AE-9566-FC147309E27F}"/>
              </a:ext>
            </a:extLst>
          </p:cNvPr>
          <p:cNvSpPr/>
          <p:nvPr/>
        </p:nvSpPr>
        <p:spPr>
          <a:xfrm>
            <a:off x="4787939" y="294409"/>
            <a:ext cx="307571" cy="3075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CA67B538-7EA7-4DDA-B5FE-D9DAEBDD9FFC}"/>
              </a:ext>
            </a:extLst>
          </p:cNvPr>
          <p:cNvSpPr/>
          <p:nvPr/>
        </p:nvSpPr>
        <p:spPr>
          <a:xfrm>
            <a:off x="5492634" y="294408"/>
            <a:ext cx="307571" cy="3075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rgbClr val="FF0000"/>
                </a:solidFill>
              </a:rPr>
              <a:t>3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3DFFEBEC-12A3-4EDC-A94D-177715BFC699}"/>
              </a:ext>
            </a:extLst>
          </p:cNvPr>
          <p:cNvSpPr/>
          <p:nvPr/>
        </p:nvSpPr>
        <p:spPr>
          <a:xfrm>
            <a:off x="7908174" y="294407"/>
            <a:ext cx="307571" cy="3075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rgbClr val="FF0000"/>
                </a:solidFill>
              </a:rPr>
              <a:t>5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0C7E81F9-6276-4D2A-BDA7-7DF292B0EAFC}"/>
              </a:ext>
            </a:extLst>
          </p:cNvPr>
          <p:cNvSpPr/>
          <p:nvPr/>
        </p:nvSpPr>
        <p:spPr>
          <a:xfrm>
            <a:off x="5950142" y="294407"/>
            <a:ext cx="307571" cy="3075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rgbClr val="FF0000"/>
                </a:solidFill>
              </a:rPr>
              <a:t>4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90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BAFD50B-4FBD-4AAC-A7FD-727CA0375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4359" y="692859"/>
            <a:ext cx="10083282" cy="547228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EAD6C48B-BA61-403F-9AAE-12E79816E779}"/>
              </a:ext>
            </a:extLst>
          </p:cNvPr>
          <p:cNvSpPr/>
          <p:nvPr/>
        </p:nvSpPr>
        <p:spPr>
          <a:xfrm>
            <a:off x="1054358" y="2458461"/>
            <a:ext cx="5110221" cy="28145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33A5A4D-6E87-4F47-8069-1C195A2421F7}"/>
              </a:ext>
            </a:extLst>
          </p:cNvPr>
          <p:cNvSpPr/>
          <p:nvPr/>
        </p:nvSpPr>
        <p:spPr>
          <a:xfrm>
            <a:off x="6999669" y="2294865"/>
            <a:ext cx="94547" cy="1054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9DA85CB-3E99-4607-B1E7-7080B371C468}"/>
              </a:ext>
            </a:extLst>
          </p:cNvPr>
          <p:cNvCxnSpPr>
            <a:cxnSpLocks/>
            <a:stCxn id="7" idx="0"/>
            <a:endCxn id="24" idx="4"/>
          </p:cNvCxnSpPr>
          <p:nvPr/>
        </p:nvCxnSpPr>
        <p:spPr>
          <a:xfrm flipH="1" flipV="1">
            <a:off x="3609468" y="512220"/>
            <a:ext cx="1" cy="19462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A6DE9798-D077-43DA-88B1-8122D6B47208}"/>
              </a:ext>
            </a:extLst>
          </p:cNvPr>
          <p:cNvCxnSpPr>
            <a:cxnSpLocks/>
          </p:cNvCxnSpPr>
          <p:nvPr/>
        </p:nvCxnSpPr>
        <p:spPr>
          <a:xfrm flipV="1">
            <a:off x="7037769" y="513339"/>
            <a:ext cx="15240" cy="17815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>
            <a:extLst>
              <a:ext uri="{FF2B5EF4-FFF2-40B4-BE49-F238E27FC236}">
                <a16:creationId xmlns:a16="http://schemas.microsoft.com/office/drawing/2014/main" id="{26B5E0C2-B8F8-45AE-9566-FC147309E27F}"/>
              </a:ext>
            </a:extLst>
          </p:cNvPr>
          <p:cNvSpPr/>
          <p:nvPr/>
        </p:nvSpPr>
        <p:spPr>
          <a:xfrm>
            <a:off x="3455682" y="204649"/>
            <a:ext cx="307571" cy="3075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0C7E81F9-6276-4D2A-BDA7-7DF292B0EAFC}"/>
              </a:ext>
            </a:extLst>
          </p:cNvPr>
          <p:cNvSpPr/>
          <p:nvPr/>
        </p:nvSpPr>
        <p:spPr>
          <a:xfrm>
            <a:off x="6899223" y="205768"/>
            <a:ext cx="307571" cy="3075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rgbClr val="FF0000"/>
                </a:solidFill>
              </a:rPr>
              <a:t>1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0385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1908</TotalTime>
  <Words>11</Words>
  <Application>Microsoft Office PowerPoint</Application>
  <PresentationFormat>Panorámica</PresentationFormat>
  <Paragraphs>11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</dc:creator>
  <cp:lastModifiedBy>Victor</cp:lastModifiedBy>
  <cp:revision>7</cp:revision>
  <dcterms:created xsi:type="dcterms:W3CDTF">2020-04-13T19:53:21Z</dcterms:created>
  <dcterms:modified xsi:type="dcterms:W3CDTF">2020-04-15T03:41:27Z</dcterms:modified>
</cp:coreProperties>
</file>