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85BEF-9143-4506-99F7-45E88CC29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F132FA-CA49-4E85-A12D-39CCCE40F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53934-6E0C-4E3D-A68A-B5496E7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7D018-5BFB-4279-86A6-2004CFF0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FEEC7-EB02-4F2F-8BAF-A3247544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9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1F87-9CDC-49A3-8F6D-625CC6E0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BF9A4B-D9BB-49FB-8257-2707C760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71F7D-E441-4319-BC05-EC1BA35C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16357-A4FA-4E3C-A024-1A211E38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EA214-290D-45A0-A6EC-C150DA8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56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BD437-7311-4B62-B333-20225557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E5E6CA-3FE9-4127-A4D9-1A931CC8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B4F72-A3EB-4255-99D2-FD49B71C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CA3C0-AFCD-4E5C-92E4-F28A368C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E36F4-EDB3-4659-B644-4AE6056E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93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2F410-B3AD-4621-8803-31B0640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C04C3-2180-4F7C-8D54-B89D0170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2A29A-D10B-457E-AC8D-6BB892B3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4CB94-511B-47DE-A609-981A8743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D8FAF-B415-478F-A9ED-5E66E000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38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98FA8-2316-468C-BDAF-89C44F64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44D78-11CA-4CD3-B4A8-268645F1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74B0F-D6D1-4DA7-9788-472EF5D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CF2728-9531-4AC8-B7D6-B3F086E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85F9F-684C-42EF-87A7-A089332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6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ECF3-7416-4432-B44B-4989E85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945A5-A4DF-44A6-BE34-C4AA31D49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AF0CF4-4662-48C8-981F-3F5B7292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F809F3-3C54-47D3-8EF2-96AFBC2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4E4C46-F3F6-438E-BA21-B8D8C243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462677-3AB0-4286-90A9-5AF4E16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84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55424-C7FA-48BE-8156-00A83DB6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3CF81B-2804-426A-9582-F985E15F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33DF0-C4C6-481E-BD67-6132B24B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1DB307-3516-48A8-BD16-557F08E41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495C12-6E07-4C25-BC22-A876BA549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24A70-CF41-441D-A2DB-316819BE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C75B62-2ED8-4AE0-8230-87352083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DDDD9D-845E-4B7B-8691-8B618611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67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EC6AD-1ECC-4B81-988D-C1FCBB16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FF5593-FC3B-447B-B638-FDC0B0F1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DA468-1FF6-4884-8893-12F28BA9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541686-D0B6-464C-A3E2-CD68D0D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18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56181-013C-4790-BA46-8A9582F0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2824B0-39BE-485B-8F03-9787D776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BEF21B-8C8F-4266-AFB3-E38EFCC1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99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9AF27-ABD1-41E7-83FC-3E241793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33491-8749-4A5E-A154-D97FFA67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F2BEA-9803-490B-9FD4-C548D645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7B7706-230B-45B0-9B30-CEE5AFC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48E2D2-485A-4F15-94EB-92BEC628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D74274-A338-4FAB-B90F-BCEA4D21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45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9263C-0ADF-4CC1-9EE5-668D5109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6B7479-7AAC-4189-ACFA-B5C2D5A9D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590B7E-0C34-454B-9493-588B7C9C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2F9BB5-77FC-46CC-B832-F1EB13E8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F214F-6A6E-4B7F-AC19-26D74267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1C5A8C-5328-4F5A-BF28-D776220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40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1B066A-8650-47CF-B5B3-BB7ED72D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C9720-C922-411B-AB19-440F9469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AEBF0-B06C-4959-A952-199E8FAC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0C2C-5F91-442C-B2A1-06DFAB98DFDA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8C0EC-661D-40AA-A949-C4E2894C2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C3B77-592E-46A1-8B75-5D0B2CB1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F393-1F15-45D7-857A-A3F3CE520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vicheto/Topico_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9C8D8-194C-4240-AA84-CFB8D8BEC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s-CL" b="1" dirty="0">
                <a:latin typeface="Bierstadt" panose="020B0004020202020204" pitchFamily="34" charset="0"/>
              </a:rPr>
              <a:t>Análisis de elementos con </a:t>
            </a:r>
            <a:r>
              <a:rPr lang="es-CL" b="1" dirty="0" err="1">
                <a:latin typeface="Bierstadt" panose="020B0004020202020204" pitchFamily="34" charset="0"/>
              </a:rPr>
              <a:t>RStudio</a:t>
            </a:r>
            <a:endParaRPr lang="es-CL" b="1" dirty="0">
              <a:latin typeface="Bierstadt" panose="020B00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2A6C2-BD49-48DD-9256-329CE1DE6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s-CL" b="1" dirty="0">
                <a:latin typeface="Bierstadt" panose="020B0004020202020204" pitchFamily="34" charset="0"/>
              </a:rPr>
              <a:t>Vicente Sepúlveda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08789-DA18-4F80-B8D3-1F82A75D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9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4E24576-352C-4D4B-B408-EA415D3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92" y="1531759"/>
            <a:ext cx="6299891" cy="503991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F11F778-EBA4-4DAA-ADDB-21F5F3CC3E0F}"/>
              </a:ext>
            </a:extLst>
          </p:cNvPr>
          <p:cNvSpPr txBox="1">
            <a:spLocks/>
          </p:cNvSpPr>
          <p:nvPr/>
        </p:nvSpPr>
        <p:spPr>
          <a:xfrm>
            <a:off x="2416271" y="286329"/>
            <a:ext cx="6722535" cy="922867"/>
          </a:xfrm>
          <a:custGeom>
            <a:avLst/>
            <a:gdLst>
              <a:gd name="connsiteX0" fmla="*/ 0 w 6722535"/>
              <a:gd name="connsiteY0" fmla="*/ 0 h 922867"/>
              <a:gd name="connsiteX1" fmla="*/ 627437 w 6722535"/>
              <a:gd name="connsiteY1" fmla="*/ 0 h 922867"/>
              <a:gd name="connsiteX2" fmla="*/ 1187648 w 6722535"/>
              <a:gd name="connsiteY2" fmla="*/ 0 h 922867"/>
              <a:gd name="connsiteX3" fmla="*/ 1613408 w 6722535"/>
              <a:gd name="connsiteY3" fmla="*/ 0 h 922867"/>
              <a:gd name="connsiteX4" fmla="*/ 2173620 w 6722535"/>
              <a:gd name="connsiteY4" fmla="*/ 0 h 922867"/>
              <a:gd name="connsiteX5" fmla="*/ 2801056 w 6722535"/>
              <a:gd name="connsiteY5" fmla="*/ 0 h 922867"/>
              <a:gd name="connsiteX6" fmla="*/ 3361267 w 6722535"/>
              <a:gd name="connsiteY6" fmla="*/ 0 h 922867"/>
              <a:gd name="connsiteX7" fmla="*/ 3988704 w 6722535"/>
              <a:gd name="connsiteY7" fmla="*/ 0 h 922867"/>
              <a:gd name="connsiteX8" fmla="*/ 4683366 w 6722535"/>
              <a:gd name="connsiteY8" fmla="*/ 0 h 922867"/>
              <a:gd name="connsiteX9" fmla="*/ 5109127 w 6722535"/>
              <a:gd name="connsiteY9" fmla="*/ 0 h 922867"/>
              <a:gd name="connsiteX10" fmla="*/ 5534887 w 6722535"/>
              <a:gd name="connsiteY10" fmla="*/ 0 h 922867"/>
              <a:gd name="connsiteX11" fmla="*/ 5893422 w 6722535"/>
              <a:gd name="connsiteY11" fmla="*/ 0 h 922867"/>
              <a:gd name="connsiteX12" fmla="*/ 6722535 w 6722535"/>
              <a:gd name="connsiteY12" fmla="*/ 0 h 922867"/>
              <a:gd name="connsiteX13" fmla="*/ 6722535 w 6722535"/>
              <a:gd name="connsiteY13" fmla="*/ 433747 h 922867"/>
              <a:gd name="connsiteX14" fmla="*/ 6722535 w 6722535"/>
              <a:gd name="connsiteY14" fmla="*/ 922867 h 922867"/>
              <a:gd name="connsiteX15" fmla="*/ 6162324 w 6722535"/>
              <a:gd name="connsiteY15" fmla="*/ 922867 h 922867"/>
              <a:gd name="connsiteX16" fmla="*/ 5736563 w 6722535"/>
              <a:gd name="connsiteY16" fmla="*/ 922867 h 922867"/>
              <a:gd name="connsiteX17" fmla="*/ 5378028 w 6722535"/>
              <a:gd name="connsiteY17" fmla="*/ 922867 h 922867"/>
              <a:gd name="connsiteX18" fmla="*/ 4817817 w 6722535"/>
              <a:gd name="connsiteY18" fmla="*/ 922867 h 922867"/>
              <a:gd name="connsiteX19" fmla="*/ 4459282 w 6722535"/>
              <a:gd name="connsiteY19" fmla="*/ 922867 h 922867"/>
              <a:gd name="connsiteX20" fmla="*/ 3966296 w 6722535"/>
              <a:gd name="connsiteY20" fmla="*/ 922867 h 922867"/>
              <a:gd name="connsiteX21" fmla="*/ 3271634 w 6722535"/>
              <a:gd name="connsiteY21" fmla="*/ 922867 h 922867"/>
              <a:gd name="connsiteX22" fmla="*/ 2778648 w 6722535"/>
              <a:gd name="connsiteY22" fmla="*/ 922867 h 922867"/>
              <a:gd name="connsiteX23" fmla="*/ 2285662 w 6722535"/>
              <a:gd name="connsiteY23" fmla="*/ 922867 h 922867"/>
              <a:gd name="connsiteX24" fmla="*/ 1859901 w 6722535"/>
              <a:gd name="connsiteY24" fmla="*/ 922867 h 922867"/>
              <a:gd name="connsiteX25" fmla="*/ 1165239 w 6722535"/>
              <a:gd name="connsiteY25" fmla="*/ 922867 h 922867"/>
              <a:gd name="connsiteX26" fmla="*/ 537803 w 6722535"/>
              <a:gd name="connsiteY26" fmla="*/ 922867 h 922867"/>
              <a:gd name="connsiteX27" fmla="*/ 0 w 6722535"/>
              <a:gd name="connsiteY27" fmla="*/ 922867 h 922867"/>
              <a:gd name="connsiteX28" fmla="*/ 0 w 6722535"/>
              <a:gd name="connsiteY28" fmla="*/ 442976 h 922867"/>
              <a:gd name="connsiteX29" fmla="*/ 0 w 6722535"/>
              <a:gd name="connsiteY29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22535" h="922867" fill="none" extrusionOk="0">
                <a:moveTo>
                  <a:pt x="0" y="0"/>
                </a:moveTo>
                <a:cubicBezTo>
                  <a:pt x="284526" y="-39053"/>
                  <a:pt x="454722" y="31682"/>
                  <a:pt x="627437" y="0"/>
                </a:cubicBezTo>
                <a:cubicBezTo>
                  <a:pt x="800152" y="-31682"/>
                  <a:pt x="943634" y="46112"/>
                  <a:pt x="1187648" y="0"/>
                </a:cubicBezTo>
                <a:cubicBezTo>
                  <a:pt x="1431662" y="-46112"/>
                  <a:pt x="1522554" y="7459"/>
                  <a:pt x="1613408" y="0"/>
                </a:cubicBezTo>
                <a:cubicBezTo>
                  <a:pt x="1704262" y="-7459"/>
                  <a:pt x="1898258" y="8034"/>
                  <a:pt x="2173620" y="0"/>
                </a:cubicBezTo>
                <a:cubicBezTo>
                  <a:pt x="2448982" y="-8034"/>
                  <a:pt x="2521177" y="41057"/>
                  <a:pt x="2801056" y="0"/>
                </a:cubicBezTo>
                <a:cubicBezTo>
                  <a:pt x="3080935" y="-41057"/>
                  <a:pt x="3158865" y="61151"/>
                  <a:pt x="3361267" y="0"/>
                </a:cubicBezTo>
                <a:cubicBezTo>
                  <a:pt x="3563669" y="-61151"/>
                  <a:pt x="3827921" y="14479"/>
                  <a:pt x="3988704" y="0"/>
                </a:cubicBezTo>
                <a:cubicBezTo>
                  <a:pt x="4149487" y="-14479"/>
                  <a:pt x="4484160" y="72059"/>
                  <a:pt x="4683366" y="0"/>
                </a:cubicBezTo>
                <a:cubicBezTo>
                  <a:pt x="4882572" y="-72059"/>
                  <a:pt x="4936295" y="49200"/>
                  <a:pt x="5109127" y="0"/>
                </a:cubicBezTo>
                <a:cubicBezTo>
                  <a:pt x="5281959" y="-49200"/>
                  <a:pt x="5360202" y="49523"/>
                  <a:pt x="5534887" y="0"/>
                </a:cubicBezTo>
                <a:cubicBezTo>
                  <a:pt x="5709572" y="-49523"/>
                  <a:pt x="5723046" y="1909"/>
                  <a:pt x="5893422" y="0"/>
                </a:cubicBezTo>
                <a:cubicBezTo>
                  <a:pt x="6063799" y="-1909"/>
                  <a:pt x="6480095" y="45336"/>
                  <a:pt x="6722535" y="0"/>
                </a:cubicBezTo>
                <a:cubicBezTo>
                  <a:pt x="6750825" y="116197"/>
                  <a:pt x="6680653" y="307015"/>
                  <a:pt x="6722535" y="433747"/>
                </a:cubicBezTo>
                <a:cubicBezTo>
                  <a:pt x="6764417" y="560479"/>
                  <a:pt x="6705861" y="773295"/>
                  <a:pt x="6722535" y="922867"/>
                </a:cubicBezTo>
                <a:cubicBezTo>
                  <a:pt x="6588692" y="943188"/>
                  <a:pt x="6414411" y="894387"/>
                  <a:pt x="6162324" y="922867"/>
                </a:cubicBezTo>
                <a:cubicBezTo>
                  <a:pt x="5910237" y="951347"/>
                  <a:pt x="5878177" y="884822"/>
                  <a:pt x="5736563" y="922867"/>
                </a:cubicBezTo>
                <a:cubicBezTo>
                  <a:pt x="5594949" y="960912"/>
                  <a:pt x="5538151" y="909251"/>
                  <a:pt x="5378028" y="922867"/>
                </a:cubicBezTo>
                <a:cubicBezTo>
                  <a:pt x="5217906" y="936483"/>
                  <a:pt x="4944934" y="873525"/>
                  <a:pt x="4817817" y="922867"/>
                </a:cubicBezTo>
                <a:cubicBezTo>
                  <a:pt x="4690700" y="972209"/>
                  <a:pt x="4533753" y="919240"/>
                  <a:pt x="4459282" y="922867"/>
                </a:cubicBezTo>
                <a:cubicBezTo>
                  <a:pt x="4384812" y="926494"/>
                  <a:pt x="4115832" y="908543"/>
                  <a:pt x="3966296" y="922867"/>
                </a:cubicBezTo>
                <a:cubicBezTo>
                  <a:pt x="3816760" y="937191"/>
                  <a:pt x="3549400" y="881707"/>
                  <a:pt x="3271634" y="922867"/>
                </a:cubicBezTo>
                <a:cubicBezTo>
                  <a:pt x="2993868" y="964027"/>
                  <a:pt x="2988383" y="905212"/>
                  <a:pt x="2778648" y="922867"/>
                </a:cubicBezTo>
                <a:cubicBezTo>
                  <a:pt x="2568913" y="940522"/>
                  <a:pt x="2467333" y="870172"/>
                  <a:pt x="2285662" y="922867"/>
                </a:cubicBezTo>
                <a:cubicBezTo>
                  <a:pt x="2103991" y="975562"/>
                  <a:pt x="1984779" y="885055"/>
                  <a:pt x="1859901" y="922867"/>
                </a:cubicBezTo>
                <a:cubicBezTo>
                  <a:pt x="1735023" y="960679"/>
                  <a:pt x="1439161" y="853933"/>
                  <a:pt x="1165239" y="922867"/>
                </a:cubicBezTo>
                <a:cubicBezTo>
                  <a:pt x="891317" y="991801"/>
                  <a:pt x="845701" y="912498"/>
                  <a:pt x="537803" y="922867"/>
                </a:cubicBezTo>
                <a:cubicBezTo>
                  <a:pt x="229905" y="933236"/>
                  <a:pt x="245797" y="916350"/>
                  <a:pt x="0" y="922867"/>
                </a:cubicBezTo>
                <a:cubicBezTo>
                  <a:pt x="-16813" y="720500"/>
                  <a:pt x="49972" y="654070"/>
                  <a:pt x="0" y="442976"/>
                </a:cubicBezTo>
                <a:cubicBezTo>
                  <a:pt x="-49972" y="231882"/>
                  <a:pt x="16074" y="211758"/>
                  <a:pt x="0" y="0"/>
                </a:cubicBezTo>
                <a:close/>
              </a:path>
              <a:path w="6722535" h="922867" stroke="0" extrusionOk="0">
                <a:moveTo>
                  <a:pt x="0" y="0"/>
                </a:moveTo>
                <a:cubicBezTo>
                  <a:pt x="230268" y="-14548"/>
                  <a:pt x="474390" y="63908"/>
                  <a:pt x="627437" y="0"/>
                </a:cubicBezTo>
                <a:cubicBezTo>
                  <a:pt x="780484" y="-63908"/>
                  <a:pt x="915540" y="44991"/>
                  <a:pt x="1120423" y="0"/>
                </a:cubicBezTo>
                <a:cubicBezTo>
                  <a:pt x="1325306" y="-44991"/>
                  <a:pt x="1467510" y="36257"/>
                  <a:pt x="1613408" y="0"/>
                </a:cubicBezTo>
                <a:cubicBezTo>
                  <a:pt x="1759306" y="-36257"/>
                  <a:pt x="1876472" y="35310"/>
                  <a:pt x="2106394" y="0"/>
                </a:cubicBezTo>
                <a:cubicBezTo>
                  <a:pt x="2336316" y="-35310"/>
                  <a:pt x="2346076" y="42460"/>
                  <a:pt x="2464930" y="0"/>
                </a:cubicBezTo>
                <a:cubicBezTo>
                  <a:pt x="2583784" y="-42460"/>
                  <a:pt x="2787596" y="16163"/>
                  <a:pt x="2890690" y="0"/>
                </a:cubicBezTo>
                <a:cubicBezTo>
                  <a:pt x="2993784" y="-16163"/>
                  <a:pt x="3300691" y="6922"/>
                  <a:pt x="3450901" y="0"/>
                </a:cubicBezTo>
                <a:cubicBezTo>
                  <a:pt x="3601111" y="-6922"/>
                  <a:pt x="3743953" y="13643"/>
                  <a:pt x="3876662" y="0"/>
                </a:cubicBezTo>
                <a:cubicBezTo>
                  <a:pt x="4009371" y="-13643"/>
                  <a:pt x="4253356" y="36988"/>
                  <a:pt x="4369648" y="0"/>
                </a:cubicBezTo>
                <a:cubicBezTo>
                  <a:pt x="4485940" y="-36988"/>
                  <a:pt x="4819492" y="61977"/>
                  <a:pt x="4997084" y="0"/>
                </a:cubicBezTo>
                <a:cubicBezTo>
                  <a:pt x="5174676" y="-61977"/>
                  <a:pt x="5535975" y="69964"/>
                  <a:pt x="5691746" y="0"/>
                </a:cubicBezTo>
                <a:cubicBezTo>
                  <a:pt x="5847517" y="-69964"/>
                  <a:pt x="6458935" y="12637"/>
                  <a:pt x="6722535" y="0"/>
                </a:cubicBezTo>
                <a:cubicBezTo>
                  <a:pt x="6746215" y="113439"/>
                  <a:pt x="6675585" y="242248"/>
                  <a:pt x="6722535" y="442976"/>
                </a:cubicBezTo>
                <a:cubicBezTo>
                  <a:pt x="6769485" y="643704"/>
                  <a:pt x="6677190" y="709120"/>
                  <a:pt x="6722535" y="922867"/>
                </a:cubicBezTo>
                <a:cubicBezTo>
                  <a:pt x="6636765" y="946618"/>
                  <a:pt x="6479000" y="900265"/>
                  <a:pt x="6364000" y="922867"/>
                </a:cubicBezTo>
                <a:cubicBezTo>
                  <a:pt x="6249000" y="945469"/>
                  <a:pt x="5877330" y="917231"/>
                  <a:pt x="5736563" y="922867"/>
                </a:cubicBezTo>
                <a:cubicBezTo>
                  <a:pt x="5595796" y="928503"/>
                  <a:pt x="5334475" y="866576"/>
                  <a:pt x="5109127" y="922867"/>
                </a:cubicBezTo>
                <a:cubicBezTo>
                  <a:pt x="4883779" y="979158"/>
                  <a:pt x="4685368" y="891740"/>
                  <a:pt x="4414465" y="922867"/>
                </a:cubicBezTo>
                <a:cubicBezTo>
                  <a:pt x="4143562" y="953994"/>
                  <a:pt x="4159876" y="884842"/>
                  <a:pt x="4055929" y="922867"/>
                </a:cubicBezTo>
                <a:cubicBezTo>
                  <a:pt x="3951982" y="960892"/>
                  <a:pt x="3842415" y="921656"/>
                  <a:pt x="3697394" y="922867"/>
                </a:cubicBezTo>
                <a:cubicBezTo>
                  <a:pt x="3552374" y="924078"/>
                  <a:pt x="3239742" y="899118"/>
                  <a:pt x="3069958" y="922867"/>
                </a:cubicBezTo>
                <a:cubicBezTo>
                  <a:pt x="2900174" y="946616"/>
                  <a:pt x="2796991" y="887226"/>
                  <a:pt x="2644197" y="922867"/>
                </a:cubicBezTo>
                <a:cubicBezTo>
                  <a:pt x="2491403" y="958508"/>
                  <a:pt x="2380874" y="885773"/>
                  <a:pt x="2218437" y="922867"/>
                </a:cubicBezTo>
                <a:cubicBezTo>
                  <a:pt x="2056000" y="959961"/>
                  <a:pt x="1857637" y="918041"/>
                  <a:pt x="1658225" y="922867"/>
                </a:cubicBezTo>
                <a:cubicBezTo>
                  <a:pt x="1458813" y="927693"/>
                  <a:pt x="1337928" y="882142"/>
                  <a:pt x="1232465" y="922867"/>
                </a:cubicBezTo>
                <a:cubicBezTo>
                  <a:pt x="1127002" y="963592"/>
                  <a:pt x="752044" y="874756"/>
                  <a:pt x="605028" y="922867"/>
                </a:cubicBezTo>
                <a:cubicBezTo>
                  <a:pt x="458012" y="970978"/>
                  <a:pt x="178969" y="851189"/>
                  <a:pt x="0" y="922867"/>
                </a:cubicBezTo>
                <a:cubicBezTo>
                  <a:pt x="-50195" y="813356"/>
                  <a:pt x="14909" y="686203"/>
                  <a:pt x="0" y="452205"/>
                </a:cubicBezTo>
                <a:cubicBezTo>
                  <a:pt x="-14909" y="218207"/>
                  <a:pt x="35018" y="200554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9507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 en Chile</a:t>
            </a:r>
          </a:p>
        </p:txBody>
      </p:sp>
    </p:spTree>
    <p:extLst>
      <p:ext uri="{BB962C8B-B14F-4D97-AF65-F5344CB8AC3E}">
        <p14:creationId xmlns:p14="http://schemas.microsoft.com/office/powerpoint/2010/main" val="426753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06177C0A-EF0E-4634-AD14-2B6D65D1560B}"/>
              </a:ext>
            </a:extLst>
          </p:cNvPr>
          <p:cNvSpPr txBox="1">
            <a:spLocks/>
          </p:cNvSpPr>
          <p:nvPr/>
        </p:nvSpPr>
        <p:spPr>
          <a:xfrm>
            <a:off x="366428" y="304800"/>
            <a:ext cx="4656667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Andesitas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6A7D4C-6DC0-41FB-8A90-88879542D03B}"/>
              </a:ext>
            </a:extLst>
          </p:cNvPr>
          <p:cNvSpPr txBox="1"/>
          <p:nvPr/>
        </p:nvSpPr>
        <p:spPr>
          <a:xfrm>
            <a:off x="1000945" y="1576252"/>
            <a:ext cx="3387635" cy="31393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En general las andesitas son rocas ígneas abundantes sobre la corteza continental, por lo que el estudio de componentes principales es importante. Pero, debido a que la base de datos de las Andesitas se encuentra divida en varias partes en GEOROC, primero se deben unificar las bases de datos</a:t>
            </a:r>
          </a:p>
          <a:p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31DC069-5474-4314-A905-65FD3B2C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19" y="4904379"/>
            <a:ext cx="3917231" cy="126393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7EF9FD8-6374-4B04-9D79-3FBD642A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19" y="1576252"/>
            <a:ext cx="2429214" cy="200052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1246A3-62E9-42C5-BA7C-697BCDF5A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72" y="2109726"/>
            <a:ext cx="2562583" cy="93358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A16EA12-C153-46E7-84E4-674A66CE85D2}"/>
              </a:ext>
            </a:extLst>
          </p:cNvPr>
          <p:cNvSpPr txBox="1"/>
          <p:nvPr/>
        </p:nvSpPr>
        <p:spPr>
          <a:xfrm>
            <a:off x="7141028" y="4904379"/>
            <a:ext cx="227293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Luego, el procedimiento de análisis es similar al de las micas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606231B-A856-4590-9B2B-B4D64F39D8B7}"/>
              </a:ext>
            </a:extLst>
          </p:cNvPr>
          <p:cNvSpPr/>
          <p:nvPr/>
        </p:nvSpPr>
        <p:spPr>
          <a:xfrm>
            <a:off x="5399314" y="2177143"/>
            <a:ext cx="1558835" cy="1149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47F295-8B69-465E-8375-7A784573C86F}"/>
              </a:ext>
            </a:extLst>
          </p:cNvPr>
          <p:cNvCxnSpPr>
            <a:cxnSpLocks/>
          </p:cNvCxnSpPr>
          <p:nvPr/>
        </p:nvCxnSpPr>
        <p:spPr>
          <a:xfrm>
            <a:off x="6958149" y="2306551"/>
            <a:ext cx="167032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E6168AF-5434-4DFC-A1C8-CF59120C1430}"/>
              </a:ext>
            </a:extLst>
          </p:cNvPr>
          <p:cNvSpPr/>
          <p:nvPr/>
        </p:nvSpPr>
        <p:spPr>
          <a:xfrm>
            <a:off x="8663306" y="2209175"/>
            <a:ext cx="1558835" cy="168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7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165C814-9E49-43AD-B4B5-9548899493E5}"/>
              </a:ext>
            </a:extLst>
          </p:cNvPr>
          <p:cNvSpPr txBox="1"/>
          <p:nvPr/>
        </p:nvSpPr>
        <p:spPr>
          <a:xfrm>
            <a:off x="8020684" y="304800"/>
            <a:ext cx="2412274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Haciendo un análisis, para las andesitas de GEOROC, se obtiene lo siguiente: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1B91286-FE8F-4974-848E-D48596EA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8" y="2052806"/>
            <a:ext cx="5197501" cy="41580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 descr="Gráfico, Diagrama, Dibujo de ingeniería&#10;&#10;Descripción generada automáticamente">
            <a:extLst>
              <a:ext uri="{FF2B5EF4-FFF2-40B4-BE49-F238E27FC236}">
                <a16:creationId xmlns:a16="http://schemas.microsoft.com/office/drawing/2014/main" id="{BBE7FC04-CC23-45FF-BCBD-7D1EED958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73" y="2052806"/>
            <a:ext cx="5197501" cy="41580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A3C243A-F04B-4BAD-A14D-D231005FDC96}"/>
              </a:ext>
            </a:extLst>
          </p:cNvPr>
          <p:cNvSpPr txBox="1">
            <a:spLocks/>
          </p:cNvSpPr>
          <p:nvPr/>
        </p:nvSpPr>
        <p:spPr>
          <a:xfrm>
            <a:off x="366428" y="304800"/>
            <a:ext cx="4656667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Andesitas</a:t>
            </a:r>
          </a:p>
        </p:txBody>
      </p:sp>
    </p:spTree>
    <p:extLst>
      <p:ext uri="{BB962C8B-B14F-4D97-AF65-F5344CB8AC3E}">
        <p14:creationId xmlns:p14="http://schemas.microsoft.com/office/powerpoint/2010/main" val="421680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C4430A5-FEDD-4AA5-A6AB-9B847DAF5296}"/>
              </a:ext>
            </a:extLst>
          </p:cNvPr>
          <p:cNvSpPr txBox="1"/>
          <p:nvPr/>
        </p:nvSpPr>
        <p:spPr>
          <a:xfrm>
            <a:off x="1485242" y="1859339"/>
            <a:ext cx="2412274" cy="31393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Haciendo un análisis, para las andesitas de GEOROC, se obtiene lo siguiente:</a:t>
            </a:r>
          </a:p>
          <a:p>
            <a:endParaRPr lang="es-CL" dirty="0"/>
          </a:p>
          <a:p>
            <a:r>
              <a:rPr lang="es-CL" dirty="0"/>
              <a:t>En general, las correlaciones son </a:t>
            </a:r>
            <a:r>
              <a:rPr lang="es-CL" dirty="0" err="1"/>
              <a:t>bajs</a:t>
            </a:r>
            <a:r>
              <a:rPr lang="es-CL" dirty="0"/>
              <a:t>, por esta razón se sugiere filtrar los datos al arco Chileno - Peruano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CF1BBBB-833C-46D3-8F24-7A96B67523A3}"/>
              </a:ext>
            </a:extLst>
          </p:cNvPr>
          <p:cNvGrpSpPr/>
          <p:nvPr/>
        </p:nvGrpSpPr>
        <p:grpSpPr>
          <a:xfrm>
            <a:off x="5564761" y="861483"/>
            <a:ext cx="6146800" cy="5135034"/>
            <a:chOff x="3619499" y="0"/>
            <a:chExt cx="8572501" cy="6858000"/>
          </a:xfrm>
        </p:grpSpPr>
        <p:pic>
          <p:nvPicPr>
            <p:cNvPr id="7" name="Imagen 6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12670942-7631-43B0-A476-D128F511E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499" y="0"/>
              <a:ext cx="8572501" cy="6858000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170D19F-B641-49C3-89DF-019436F7F746}"/>
                </a:ext>
              </a:extLst>
            </p:cNvPr>
            <p:cNvCxnSpPr/>
            <p:nvPr/>
          </p:nvCxnSpPr>
          <p:spPr>
            <a:xfrm>
              <a:off x="9022080" y="461433"/>
              <a:ext cx="0" cy="4615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6363E11-818F-4DCD-B559-DA37EC73A352}"/>
                </a:ext>
              </a:extLst>
            </p:cNvPr>
            <p:cNvCxnSpPr>
              <a:cxnSpLocks/>
            </p:cNvCxnSpPr>
            <p:nvPr/>
          </p:nvCxnSpPr>
          <p:spPr>
            <a:xfrm>
              <a:off x="5830389" y="1893994"/>
              <a:ext cx="319169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6BB5042-B367-4462-9D25-9EEC49CA7CF1}"/>
                </a:ext>
              </a:extLst>
            </p:cNvPr>
            <p:cNvCxnSpPr>
              <a:cxnSpLocks/>
            </p:cNvCxnSpPr>
            <p:nvPr/>
          </p:nvCxnSpPr>
          <p:spPr>
            <a:xfrm>
              <a:off x="6008915" y="2072519"/>
              <a:ext cx="301316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5FACE9EC-7971-4128-85D0-76ABF43B34E8}"/>
                </a:ext>
              </a:extLst>
            </p:cNvPr>
            <p:cNvCxnSpPr>
              <a:cxnSpLocks/>
            </p:cNvCxnSpPr>
            <p:nvPr/>
          </p:nvCxnSpPr>
          <p:spPr>
            <a:xfrm>
              <a:off x="5277394" y="1327936"/>
              <a:ext cx="374468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1B1C188-99C7-44C3-8898-BEBA47ADA2FB}"/>
                </a:ext>
              </a:extLst>
            </p:cNvPr>
            <p:cNvCxnSpPr/>
            <p:nvPr/>
          </p:nvCxnSpPr>
          <p:spPr>
            <a:xfrm>
              <a:off x="9866811" y="461433"/>
              <a:ext cx="0" cy="546910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524DC7A-3409-4DD2-9003-A4D145F6CD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4697" y="4798423"/>
              <a:ext cx="113211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8903B95-AF03-4541-A08B-60D66DBCA64E}"/>
                </a:ext>
              </a:extLst>
            </p:cNvPr>
            <p:cNvCxnSpPr/>
            <p:nvPr/>
          </p:nvCxnSpPr>
          <p:spPr>
            <a:xfrm>
              <a:off x="8168640" y="461433"/>
              <a:ext cx="0" cy="375351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8A28870-5E4D-4072-AF63-68580F176377}"/>
                </a:ext>
              </a:extLst>
            </p:cNvPr>
            <p:cNvCxnSpPr>
              <a:cxnSpLocks/>
            </p:cNvCxnSpPr>
            <p:nvPr/>
          </p:nvCxnSpPr>
          <p:spPr>
            <a:xfrm>
              <a:off x="6579325" y="2642930"/>
              <a:ext cx="1589315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DE37BDDB-D5E4-4BC2-B843-D437F2C0F5A7}"/>
              </a:ext>
            </a:extLst>
          </p:cNvPr>
          <p:cNvSpPr txBox="1">
            <a:spLocks/>
          </p:cNvSpPr>
          <p:nvPr/>
        </p:nvSpPr>
        <p:spPr>
          <a:xfrm>
            <a:off x="228600" y="203200"/>
            <a:ext cx="4656667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Andesitas</a:t>
            </a:r>
          </a:p>
        </p:txBody>
      </p:sp>
    </p:spTree>
    <p:extLst>
      <p:ext uri="{BB962C8B-B14F-4D97-AF65-F5344CB8AC3E}">
        <p14:creationId xmlns:p14="http://schemas.microsoft.com/office/powerpoint/2010/main" val="339328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E8C319A-915D-4984-B1C3-C7C11064F1A4}"/>
              </a:ext>
            </a:extLst>
          </p:cNvPr>
          <p:cNvSpPr txBox="1">
            <a:spLocks/>
          </p:cNvSpPr>
          <p:nvPr/>
        </p:nvSpPr>
        <p:spPr>
          <a:xfrm>
            <a:off x="110066" y="106576"/>
            <a:ext cx="11914882" cy="922867"/>
          </a:xfrm>
          <a:custGeom>
            <a:avLst/>
            <a:gdLst>
              <a:gd name="connsiteX0" fmla="*/ 0 w 11914882"/>
              <a:gd name="connsiteY0" fmla="*/ 0 h 922867"/>
              <a:gd name="connsiteX1" fmla="*/ 476595 w 11914882"/>
              <a:gd name="connsiteY1" fmla="*/ 0 h 922867"/>
              <a:gd name="connsiteX2" fmla="*/ 1191488 w 11914882"/>
              <a:gd name="connsiteY2" fmla="*/ 0 h 922867"/>
              <a:gd name="connsiteX3" fmla="*/ 1906381 w 11914882"/>
              <a:gd name="connsiteY3" fmla="*/ 0 h 922867"/>
              <a:gd name="connsiteX4" fmla="*/ 2263828 w 11914882"/>
              <a:gd name="connsiteY4" fmla="*/ 0 h 922867"/>
              <a:gd name="connsiteX5" fmla="*/ 2740423 w 11914882"/>
              <a:gd name="connsiteY5" fmla="*/ 0 h 922867"/>
              <a:gd name="connsiteX6" fmla="*/ 2978721 w 11914882"/>
              <a:gd name="connsiteY6" fmla="*/ 0 h 922867"/>
              <a:gd name="connsiteX7" fmla="*/ 3693613 w 11914882"/>
              <a:gd name="connsiteY7" fmla="*/ 0 h 922867"/>
              <a:gd name="connsiteX8" fmla="*/ 3931911 w 11914882"/>
              <a:gd name="connsiteY8" fmla="*/ 0 h 922867"/>
              <a:gd name="connsiteX9" fmla="*/ 4765953 w 11914882"/>
              <a:gd name="connsiteY9" fmla="*/ 0 h 922867"/>
              <a:gd name="connsiteX10" fmla="*/ 5242548 w 11914882"/>
              <a:gd name="connsiteY10" fmla="*/ 0 h 922867"/>
              <a:gd name="connsiteX11" fmla="*/ 5838292 w 11914882"/>
              <a:gd name="connsiteY11" fmla="*/ 0 h 922867"/>
              <a:gd name="connsiteX12" fmla="*/ 6195739 w 11914882"/>
              <a:gd name="connsiteY12" fmla="*/ 0 h 922867"/>
              <a:gd name="connsiteX13" fmla="*/ 6672334 w 11914882"/>
              <a:gd name="connsiteY13" fmla="*/ 0 h 922867"/>
              <a:gd name="connsiteX14" fmla="*/ 6910632 w 11914882"/>
              <a:gd name="connsiteY14" fmla="*/ 0 h 922867"/>
              <a:gd name="connsiteX15" fmla="*/ 7506376 w 11914882"/>
              <a:gd name="connsiteY15" fmla="*/ 0 h 922867"/>
              <a:gd name="connsiteX16" fmla="*/ 7744673 w 11914882"/>
              <a:gd name="connsiteY16" fmla="*/ 0 h 922867"/>
              <a:gd name="connsiteX17" fmla="*/ 8578715 w 11914882"/>
              <a:gd name="connsiteY17" fmla="*/ 0 h 922867"/>
              <a:gd name="connsiteX18" fmla="*/ 9174459 w 11914882"/>
              <a:gd name="connsiteY18" fmla="*/ 0 h 922867"/>
              <a:gd name="connsiteX19" fmla="*/ 9889352 w 11914882"/>
              <a:gd name="connsiteY19" fmla="*/ 0 h 922867"/>
              <a:gd name="connsiteX20" fmla="*/ 10485096 w 11914882"/>
              <a:gd name="connsiteY20" fmla="*/ 0 h 922867"/>
              <a:gd name="connsiteX21" fmla="*/ 10961691 w 11914882"/>
              <a:gd name="connsiteY21" fmla="*/ 0 h 922867"/>
              <a:gd name="connsiteX22" fmla="*/ 11914882 w 11914882"/>
              <a:gd name="connsiteY22" fmla="*/ 0 h 922867"/>
              <a:gd name="connsiteX23" fmla="*/ 11914882 w 11914882"/>
              <a:gd name="connsiteY23" fmla="*/ 433747 h 922867"/>
              <a:gd name="connsiteX24" fmla="*/ 11914882 w 11914882"/>
              <a:gd name="connsiteY24" fmla="*/ 922867 h 922867"/>
              <a:gd name="connsiteX25" fmla="*/ 11080840 w 11914882"/>
              <a:gd name="connsiteY25" fmla="*/ 922867 h 922867"/>
              <a:gd name="connsiteX26" fmla="*/ 10365947 w 11914882"/>
              <a:gd name="connsiteY26" fmla="*/ 922867 h 922867"/>
              <a:gd name="connsiteX27" fmla="*/ 9889352 w 11914882"/>
              <a:gd name="connsiteY27" fmla="*/ 922867 h 922867"/>
              <a:gd name="connsiteX28" fmla="*/ 9531906 w 11914882"/>
              <a:gd name="connsiteY28" fmla="*/ 922867 h 922867"/>
              <a:gd name="connsiteX29" fmla="*/ 8697864 w 11914882"/>
              <a:gd name="connsiteY29" fmla="*/ 922867 h 922867"/>
              <a:gd name="connsiteX30" fmla="*/ 8221269 w 11914882"/>
              <a:gd name="connsiteY30" fmla="*/ 922867 h 922867"/>
              <a:gd name="connsiteX31" fmla="*/ 7506376 w 11914882"/>
              <a:gd name="connsiteY31" fmla="*/ 922867 h 922867"/>
              <a:gd name="connsiteX32" fmla="*/ 7029780 w 11914882"/>
              <a:gd name="connsiteY32" fmla="*/ 922867 h 922867"/>
              <a:gd name="connsiteX33" fmla="*/ 6553185 w 11914882"/>
              <a:gd name="connsiteY33" fmla="*/ 922867 h 922867"/>
              <a:gd name="connsiteX34" fmla="*/ 6076590 w 11914882"/>
              <a:gd name="connsiteY34" fmla="*/ 922867 h 922867"/>
              <a:gd name="connsiteX35" fmla="*/ 5838292 w 11914882"/>
              <a:gd name="connsiteY35" fmla="*/ 922867 h 922867"/>
              <a:gd name="connsiteX36" fmla="*/ 5480846 w 11914882"/>
              <a:gd name="connsiteY36" fmla="*/ 922867 h 922867"/>
              <a:gd name="connsiteX37" fmla="*/ 5123399 w 11914882"/>
              <a:gd name="connsiteY37" fmla="*/ 922867 h 922867"/>
              <a:gd name="connsiteX38" fmla="*/ 4289358 w 11914882"/>
              <a:gd name="connsiteY38" fmla="*/ 922867 h 922867"/>
              <a:gd name="connsiteX39" fmla="*/ 3455316 w 11914882"/>
              <a:gd name="connsiteY39" fmla="*/ 922867 h 922867"/>
              <a:gd name="connsiteX40" fmla="*/ 2621274 w 11914882"/>
              <a:gd name="connsiteY40" fmla="*/ 922867 h 922867"/>
              <a:gd name="connsiteX41" fmla="*/ 2025530 w 11914882"/>
              <a:gd name="connsiteY41" fmla="*/ 922867 h 922867"/>
              <a:gd name="connsiteX42" fmla="*/ 1787232 w 11914882"/>
              <a:gd name="connsiteY42" fmla="*/ 922867 h 922867"/>
              <a:gd name="connsiteX43" fmla="*/ 953191 w 11914882"/>
              <a:gd name="connsiteY43" fmla="*/ 922867 h 922867"/>
              <a:gd name="connsiteX44" fmla="*/ 0 w 11914882"/>
              <a:gd name="connsiteY44" fmla="*/ 922867 h 922867"/>
              <a:gd name="connsiteX45" fmla="*/ 0 w 11914882"/>
              <a:gd name="connsiteY45" fmla="*/ 470662 h 922867"/>
              <a:gd name="connsiteX46" fmla="*/ 0 w 11914882"/>
              <a:gd name="connsiteY46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914882" h="922867" fill="none" extrusionOk="0">
                <a:moveTo>
                  <a:pt x="0" y="0"/>
                </a:moveTo>
                <a:cubicBezTo>
                  <a:pt x="134898" y="-28706"/>
                  <a:pt x="344774" y="41722"/>
                  <a:pt x="476595" y="0"/>
                </a:cubicBezTo>
                <a:cubicBezTo>
                  <a:pt x="608416" y="-41722"/>
                  <a:pt x="857012" y="40589"/>
                  <a:pt x="1191488" y="0"/>
                </a:cubicBezTo>
                <a:cubicBezTo>
                  <a:pt x="1525964" y="-40589"/>
                  <a:pt x="1550109" y="11831"/>
                  <a:pt x="1906381" y="0"/>
                </a:cubicBezTo>
                <a:cubicBezTo>
                  <a:pt x="2262653" y="-11831"/>
                  <a:pt x="2165420" y="395"/>
                  <a:pt x="2263828" y="0"/>
                </a:cubicBezTo>
                <a:cubicBezTo>
                  <a:pt x="2362236" y="-395"/>
                  <a:pt x="2577880" y="12109"/>
                  <a:pt x="2740423" y="0"/>
                </a:cubicBezTo>
                <a:cubicBezTo>
                  <a:pt x="2902967" y="-12109"/>
                  <a:pt x="2878349" y="26295"/>
                  <a:pt x="2978721" y="0"/>
                </a:cubicBezTo>
                <a:cubicBezTo>
                  <a:pt x="3079093" y="-26295"/>
                  <a:pt x="3389195" y="3519"/>
                  <a:pt x="3693613" y="0"/>
                </a:cubicBezTo>
                <a:cubicBezTo>
                  <a:pt x="3998031" y="-3519"/>
                  <a:pt x="3833428" y="13860"/>
                  <a:pt x="3931911" y="0"/>
                </a:cubicBezTo>
                <a:cubicBezTo>
                  <a:pt x="4030394" y="-13860"/>
                  <a:pt x="4569599" y="94645"/>
                  <a:pt x="4765953" y="0"/>
                </a:cubicBezTo>
                <a:cubicBezTo>
                  <a:pt x="4962307" y="-94645"/>
                  <a:pt x="5071525" y="20079"/>
                  <a:pt x="5242548" y="0"/>
                </a:cubicBezTo>
                <a:cubicBezTo>
                  <a:pt x="5413572" y="-20079"/>
                  <a:pt x="5593364" y="70896"/>
                  <a:pt x="5838292" y="0"/>
                </a:cubicBezTo>
                <a:cubicBezTo>
                  <a:pt x="6083220" y="-70896"/>
                  <a:pt x="6077291" y="18463"/>
                  <a:pt x="6195739" y="0"/>
                </a:cubicBezTo>
                <a:cubicBezTo>
                  <a:pt x="6314187" y="-18463"/>
                  <a:pt x="6475370" y="9763"/>
                  <a:pt x="6672334" y="0"/>
                </a:cubicBezTo>
                <a:cubicBezTo>
                  <a:pt x="6869298" y="-9763"/>
                  <a:pt x="6821419" y="9375"/>
                  <a:pt x="6910632" y="0"/>
                </a:cubicBezTo>
                <a:cubicBezTo>
                  <a:pt x="6999845" y="-9375"/>
                  <a:pt x="7368912" y="31841"/>
                  <a:pt x="7506376" y="0"/>
                </a:cubicBezTo>
                <a:cubicBezTo>
                  <a:pt x="7643840" y="-31841"/>
                  <a:pt x="7680388" y="26252"/>
                  <a:pt x="7744673" y="0"/>
                </a:cubicBezTo>
                <a:cubicBezTo>
                  <a:pt x="7808958" y="-26252"/>
                  <a:pt x="8384184" y="7851"/>
                  <a:pt x="8578715" y="0"/>
                </a:cubicBezTo>
                <a:cubicBezTo>
                  <a:pt x="8773246" y="-7851"/>
                  <a:pt x="9021054" y="55172"/>
                  <a:pt x="9174459" y="0"/>
                </a:cubicBezTo>
                <a:cubicBezTo>
                  <a:pt x="9327864" y="-55172"/>
                  <a:pt x="9692085" y="29394"/>
                  <a:pt x="9889352" y="0"/>
                </a:cubicBezTo>
                <a:cubicBezTo>
                  <a:pt x="10086619" y="-29394"/>
                  <a:pt x="10254459" y="36084"/>
                  <a:pt x="10485096" y="0"/>
                </a:cubicBezTo>
                <a:cubicBezTo>
                  <a:pt x="10715733" y="-36084"/>
                  <a:pt x="10857951" y="10916"/>
                  <a:pt x="10961691" y="0"/>
                </a:cubicBezTo>
                <a:cubicBezTo>
                  <a:pt x="11065432" y="-10916"/>
                  <a:pt x="11593751" y="59752"/>
                  <a:pt x="11914882" y="0"/>
                </a:cubicBezTo>
                <a:cubicBezTo>
                  <a:pt x="11960537" y="175394"/>
                  <a:pt x="11889146" y="249755"/>
                  <a:pt x="11914882" y="433747"/>
                </a:cubicBezTo>
                <a:cubicBezTo>
                  <a:pt x="11940618" y="617739"/>
                  <a:pt x="11857305" y="749690"/>
                  <a:pt x="11914882" y="922867"/>
                </a:cubicBezTo>
                <a:cubicBezTo>
                  <a:pt x="11673444" y="965980"/>
                  <a:pt x="11308435" y="912547"/>
                  <a:pt x="11080840" y="922867"/>
                </a:cubicBezTo>
                <a:cubicBezTo>
                  <a:pt x="10853245" y="933187"/>
                  <a:pt x="10549467" y="913128"/>
                  <a:pt x="10365947" y="922867"/>
                </a:cubicBezTo>
                <a:cubicBezTo>
                  <a:pt x="10182427" y="932606"/>
                  <a:pt x="10089456" y="904135"/>
                  <a:pt x="9889352" y="922867"/>
                </a:cubicBezTo>
                <a:cubicBezTo>
                  <a:pt x="9689248" y="941599"/>
                  <a:pt x="9661249" y="897121"/>
                  <a:pt x="9531906" y="922867"/>
                </a:cubicBezTo>
                <a:cubicBezTo>
                  <a:pt x="9402563" y="948613"/>
                  <a:pt x="9020524" y="872767"/>
                  <a:pt x="8697864" y="922867"/>
                </a:cubicBezTo>
                <a:cubicBezTo>
                  <a:pt x="8375204" y="972967"/>
                  <a:pt x="8418057" y="916841"/>
                  <a:pt x="8221269" y="922867"/>
                </a:cubicBezTo>
                <a:cubicBezTo>
                  <a:pt x="8024481" y="928893"/>
                  <a:pt x="7851327" y="883384"/>
                  <a:pt x="7506376" y="922867"/>
                </a:cubicBezTo>
                <a:cubicBezTo>
                  <a:pt x="7161425" y="962350"/>
                  <a:pt x="7239316" y="888419"/>
                  <a:pt x="7029780" y="922867"/>
                </a:cubicBezTo>
                <a:cubicBezTo>
                  <a:pt x="6820244" y="957315"/>
                  <a:pt x="6746536" y="865704"/>
                  <a:pt x="6553185" y="922867"/>
                </a:cubicBezTo>
                <a:cubicBezTo>
                  <a:pt x="6359834" y="980030"/>
                  <a:pt x="6188764" y="904248"/>
                  <a:pt x="6076590" y="922867"/>
                </a:cubicBezTo>
                <a:cubicBezTo>
                  <a:pt x="5964417" y="941486"/>
                  <a:pt x="5891160" y="921922"/>
                  <a:pt x="5838292" y="922867"/>
                </a:cubicBezTo>
                <a:cubicBezTo>
                  <a:pt x="5785424" y="923812"/>
                  <a:pt x="5576232" y="881508"/>
                  <a:pt x="5480846" y="922867"/>
                </a:cubicBezTo>
                <a:cubicBezTo>
                  <a:pt x="5385460" y="964226"/>
                  <a:pt x="5245903" y="911213"/>
                  <a:pt x="5123399" y="922867"/>
                </a:cubicBezTo>
                <a:cubicBezTo>
                  <a:pt x="5000895" y="934521"/>
                  <a:pt x="4671500" y="835755"/>
                  <a:pt x="4289358" y="922867"/>
                </a:cubicBezTo>
                <a:cubicBezTo>
                  <a:pt x="3907216" y="1009979"/>
                  <a:pt x="3651961" y="855239"/>
                  <a:pt x="3455316" y="922867"/>
                </a:cubicBezTo>
                <a:cubicBezTo>
                  <a:pt x="3258671" y="990495"/>
                  <a:pt x="2886237" y="877154"/>
                  <a:pt x="2621274" y="922867"/>
                </a:cubicBezTo>
                <a:cubicBezTo>
                  <a:pt x="2356311" y="968580"/>
                  <a:pt x="2260426" y="875279"/>
                  <a:pt x="2025530" y="922867"/>
                </a:cubicBezTo>
                <a:cubicBezTo>
                  <a:pt x="1790634" y="970455"/>
                  <a:pt x="1854298" y="901768"/>
                  <a:pt x="1787232" y="922867"/>
                </a:cubicBezTo>
                <a:cubicBezTo>
                  <a:pt x="1720166" y="943966"/>
                  <a:pt x="1175211" y="825164"/>
                  <a:pt x="953191" y="922867"/>
                </a:cubicBezTo>
                <a:cubicBezTo>
                  <a:pt x="731171" y="1020570"/>
                  <a:pt x="331160" y="836603"/>
                  <a:pt x="0" y="922867"/>
                </a:cubicBezTo>
                <a:cubicBezTo>
                  <a:pt x="-546" y="813622"/>
                  <a:pt x="28586" y="637675"/>
                  <a:pt x="0" y="470662"/>
                </a:cubicBezTo>
                <a:cubicBezTo>
                  <a:pt x="-28586" y="303650"/>
                  <a:pt x="15732" y="203575"/>
                  <a:pt x="0" y="0"/>
                </a:cubicBezTo>
                <a:close/>
              </a:path>
              <a:path w="11914882" h="922867" stroke="0" extrusionOk="0">
                <a:moveTo>
                  <a:pt x="0" y="0"/>
                </a:moveTo>
                <a:cubicBezTo>
                  <a:pt x="215757" y="-36512"/>
                  <a:pt x="260038" y="56209"/>
                  <a:pt x="476595" y="0"/>
                </a:cubicBezTo>
                <a:cubicBezTo>
                  <a:pt x="693153" y="-56209"/>
                  <a:pt x="598417" y="16831"/>
                  <a:pt x="714893" y="0"/>
                </a:cubicBezTo>
                <a:cubicBezTo>
                  <a:pt x="831369" y="-16831"/>
                  <a:pt x="892656" y="9925"/>
                  <a:pt x="953191" y="0"/>
                </a:cubicBezTo>
                <a:cubicBezTo>
                  <a:pt x="1013726" y="-9925"/>
                  <a:pt x="1211718" y="5441"/>
                  <a:pt x="1310637" y="0"/>
                </a:cubicBezTo>
                <a:cubicBezTo>
                  <a:pt x="1409556" y="-5441"/>
                  <a:pt x="1478671" y="10982"/>
                  <a:pt x="1548935" y="0"/>
                </a:cubicBezTo>
                <a:cubicBezTo>
                  <a:pt x="1619199" y="-10982"/>
                  <a:pt x="1692471" y="1515"/>
                  <a:pt x="1787232" y="0"/>
                </a:cubicBezTo>
                <a:cubicBezTo>
                  <a:pt x="1881993" y="-1515"/>
                  <a:pt x="1987859" y="8482"/>
                  <a:pt x="2144679" y="0"/>
                </a:cubicBezTo>
                <a:cubicBezTo>
                  <a:pt x="2301499" y="-8482"/>
                  <a:pt x="2415910" y="36846"/>
                  <a:pt x="2502125" y="0"/>
                </a:cubicBezTo>
                <a:cubicBezTo>
                  <a:pt x="2588340" y="-36846"/>
                  <a:pt x="3057493" y="83720"/>
                  <a:pt x="3217018" y="0"/>
                </a:cubicBezTo>
                <a:cubicBezTo>
                  <a:pt x="3376543" y="-83720"/>
                  <a:pt x="3799289" y="30854"/>
                  <a:pt x="4051060" y="0"/>
                </a:cubicBezTo>
                <a:cubicBezTo>
                  <a:pt x="4302831" y="-30854"/>
                  <a:pt x="4186198" y="6032"/>
                  <a:pt x="4289358" y="0"/>
                </a:cubicBezTo>
                <a:cubicBezTo>
                  <a:pt x="4392518" y="-6032"/>
                  <a:pt x="4805592" y="36836"/>
                  <a:pt x="5123399" y="0"/>
                </a:cubicBezTo>
                <a:cubicBezTo>
                  <a:pt x="5441206" y="-36836"/>
                  <a:pt x="5374400" y="17527"/>
                  <a:pt x="5480846" y="0"/>
                </a:cubicBezTo>
                <a:cubicBezTo>
                  <a:pt x="5587292" y="-17527"/>
                  <a:pt x="5624308" y="23967"/>
                  <a:pt x="5719143" y="0"/>
                </a:cubicBezTo>
                <a:cubicBezTo>
                  <a:pt x="5813978" y="-23967"/>
                  <a:pt x="6249856" y="60680"/>
                  <a:pt x="6434036" y="0"/>
                </a:cubicBezTo>
                <a:cubicBezTo>
                  <a:pt x="6618216" y="-60680"/>
                  <a:pt x="6602233" y="22011"/>
                  <a:pt x="6672334" y="0"/>
                </a:cubicBezTo>
                <a:cubicBezTo>
                  <a:pt x="6742435" y="-22011"/>
                  <a:pt x="6809526" y="19133"/>
                  <a:pt x="6910632" y="0"/>
                </a:cubicBezTo>
                <a:cubicBezTo>
                  <a:pt x="7011738" y="-19133"/>
                  <a:pt x="7281365" y="34479"/>
                  <a:pt x="7625524" y="0"/>
                </a:cubicBezTo>
                <a:cubicBezTo>
                  <a:pt x="7969683" y="-34479"/>
                  <a:pt x="8194768" y="55728"/>
                  <a:pt x="8340417" y="0"/>
                </a:cubicBezTo>
                <a:cubicBezTo>
                  <a:pt x="8486066" y="-55728"/>
                  <a:pt x="8804616" y="72908"/>
                  <a:pt x="9055310" y="0"/>
                </a:cubicBezTo>
                <a:cubicBezTo>
                  <a:pt x="9306004" y="-72908"/>
                  <a:pt x="9217149" y="16749"/>
                  <a:pt x="9293608" y="0"/>
                </a:cubicBezTo>
                <a:cubicBezTo>
                  <a:pt x="9370067" y="-16749"/>
                  <a:pt x="9524595" y="5206"/>
                  <a:pt x="9651054" y="0"/>
                </a:cubicBezTo>
                <a:cubicBezTo>
                  <a:pt x="9777513" y="-5206"/>
                  <a:pt x="10284843" y="2733"/>
                  <a:pt x="10485096" y="0"/>
                </a:cubicBezTo>
                <a:cubicBezTo>
                  <a:pt x="10685349" y="-2733"/>
                  <a:pt x="10857870" y="37039"/>
                  <a:pt x="10961691" y="0"/>
                </a:cubicBezTo>
                <a:cubicBezTo>
                  <a:pt x="11065513" y="-37039"/>
                  <a:pt x="11658763" y="23087"/>
                  <a:pt x="11914882" y="0"/>
                </a:cubicBezTo>
                <a:cubicBezTo>
                  <a:pt x="11948621" y="161308"/>
                  <a:pt x="11890244" y="363373"/>
                  <a:pt x="11914882" y="479891"/>
                </a:cubicBezTo>
                <a:cubicBezTo>
                  <a:pt x="11939520" y="596409"/>
                  <a:pt x="11880792" y="821098"/>
                  <a:pt x="11914882" y="922867"/>
                </a:cubicBezTo>
                <a:cubicBezTo>
                  <a:pt x="11628186" y="931261"/>
                  <a:pt x="11527564" y="842561"/>
                  <a:pt x="11199989" y="922867"/>
                </a:cubicBezTo>
                <a:cubicBezTo>
                  <a:pt x="10872414" y="1003173"/>
                  <a:pt x="11054413" y="910065"/>
                  <a:pt x="10961691" y="922867"/>
                </a:cubicBezTo>
                <a:cubicBezTo>
                  <a:pt x="10868969" y="935669"/>
                  <a:pt x="10624722" y="913069"/>
                  <a:pt x="10485096" y="922867"/>
                </a:cubicBezTo>
                <a:cubicBezTo>
                  <a:pt x="10345470" y="932665"/>
                  <a:pt x="10210998" y="901661"/>
                  <a:pt x="10127650" y="922867"/>
                </a:cubicBezTo>
                <a:cubicBezTo>
                  <a:pt x="10044302" y="944073"/>
                  <a:pt x="9794400" y="908897"/>
                  <a:pt x="9651054" y="922867"/>
                </a:cubicBezTo>
                <a:cubicBezTo>
                  <a:pt x="9507708" y="936837"/>
                  <a:pt x="9112384" y="826675"/>
                  <a:pt x="8817013" y="922867"/>
                </a:cubicBezTo>
                <a:cubicBezTo>
                  <a:pt x="8521642" y="1019059"/>
                  <a:pt x="8607197" y="900938"/>
                  <a:pt x="8459566" y="922867"/>
                </a:cubicBezTo>
                <a:cubicBezTo>
                  <a:pt x="8311935" y="944796"/>
                  <a:pt x="8111946" y="878309"/>
                  <a:pt x="7863822" y="922867"/>
                </a:cubicBezTo>
                <a:cubicBezTo>
                  <a:pt x="7615698" y="967425"/>
                  <a:pt x="7627776" y="880853"/>
                  <a:pt x="7506376" y="922867"/>
                </a:cubicBezTo>
                <a:cubicBezTo>
                  <a:pt x="7384976" y="964881"/>
                  <a:pt x="7352489" y="917159"/>
                  <a:pt x="7268078" y="922867"/>
                </a:cubicBezTo>
                <a:cubicBezTo>
                  <a:pt x="7183667" y="928575"/>
                  <a:pt x="7108891" y="907916"/>
                  <a:pt x="7029780" y="922867"/>
                </a:cubicBezTo>
                <a:cubicBezTo>
                  <a:pt x="6950669" y="937818"/>
                  <a:pt x="6632774" y="921765"/>
                  <a:pt x="6434036" y="922867"/>
                </a:cubicBezTo>
                <a:cubicBezTo>
                  <a:pt x="6235298" y="923969"/>
                  <a:pt x="6307147" y="904099"/>
                  <a:pt x="6195739" y="922867"/>
                </a:cubicBezTo>
                <a:cubicBezTo>
                  <a:pt x="6084331" y="941635"/>
                  <a:pt x="5775224" y="907680"/>
                  <a:pt x="5599995" y="922867"/>
                </a:cubicBezTo>
                <a:cubicBezTo>
                  <a:pt x="5424766" y="938054"/>
                  <a:pt x="5239086" y="904558"/>
                  <a:pt x="5004250" y="922867"/>
                </a:cubicBezTo>
                <a:cubicBezTo>
                  <a:pt x="4769415" y="941176"/>
                  <a:pt x="4571763" y="892752"/>
                  <a:pt x="4408506" y="922867"/>
                </a:cubicBezTo>
                <a:cubicBezTo>
                  <a:pt x="4245249" y="952982"/>
                  <a:pt x="3793090" y="921741"/>
                  <a:pt x="3574465" y="922867"/>
                </a:cubicBezTo>
                <a:cubicBezTo>
                  <a:pt x="3355840" y="923993"/>
                  <a:pt x="3317248" y="891179"/>
                  <a:pt x="3097869" y="922867"/>
                </a:cubicBezTo>
                <a:cubicBezTo>
                  <a:pt x="2878490" y="954555"/>
                  <a:pt x="2722914" y="910344"/>
                  <a:pt x="2502125" y="922867"/>
                </a:cubicBezTo>
                <a:cubicBezTo>
                  <a:pt x="2281336" y="935390"/>
                  <a:pt x="2121106" y="922346"/>
                  <a:pt x="1906381" y="922867"/>
                </a:cubicBezTo>
                <a:cubicBezTo>
                  <a:pt x="1691656" y="923388"/>
                  <a:pt x="1748794" y="919649"/>
                  <a:pt x="1668083" y="922867"/>
                </a:cubicBezTo>
                <a:cubicBezTo>
                  <a:pt x="1587372" y="926085"/>
                  <a:pt x="1529437" y="913336"/>
                  <a:pt x="1429786" y="922867"/>
                </a:cubicBezTo>
                <a:cubicBezTo>
                  <a:pt x="1330135" y="932398"/>
                  <a:pt x="1058553" y="899963"/>
                  <a:pt x="953191" y="922867"/>
                </a:cubicBezTo>
                <a:cubicBezTo>
                  <a:pt x="847830" y="945771"/>
                  <a:pt x="752771" y="902180"/>
                  <a:pt x="595744" y="922867"/>
                </a:cubicBezTo>
                <a:cubicBezTo>
                  <a:pt x="438717" y="943554"/>
                  <a:pt x="121252" y="917305"/>
                  <a:pt x="0" y="922867"/>
                </a:cubicBezTo>
                <a:cubicBezTo>
                  <a:pt x="-16786" y="737630"/>
                  <a:pt x="9291" y="680330"/>
                  <a:pt x="0" y="479891"/>
                </a:cubicBezTo>
                <a:cubicBezTo>
                  <a:pt x="-9291" y="279452"/>
                  <a:pt x="8200" y="19725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313392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	Andesitas Chile - Perú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3EFAD8-5F17-49A6-B890-36F7375A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67" y="1436052"/>
            <a:ext cx="7622281" cy="512481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FF2A5F-06A7-4DC7-A642-8AA713D71FC0}"/>
              </a:ext>
            </a:extLst>
          </p:cNvPr>
          <p:cNvSpPr txBox="1"/>
          <p:nvPr/>
        </p:nvSpPr>
        <p:spPr>
          <a:xfrm>
            <a:off x="932768" y="2551837"/>
            <a:ext cx="2316480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Creando un filtro en Excel, se consideran solo los datos correspondientes al arco Chileno - Peruano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51554A-D5CE-43A3-99E9-77BDB1F27E03}"/>
              </a:ext>
            </a:extLst>
          </p:cNvPr>
          <p:cNvSpPr/>
          <p:nvPr/>
        </p:nvSpPr>
        <p:spPr>
          <a:xfrm>
            <a:off x="4691709" y="1436052"/>
            <a:ext cx="1587446" cy="491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27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F7C44E3-927F-42AD-924D-6411CE55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5" y="1445074"/>
            <a:ext cx="5747658" cy="459812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n 5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EFC3F109-5AAC-4288-AEC8-540C6CD7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52" y="1446000"/>
            <a:ext cx="5746501" cy="45972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16BD185-B81B-428F-B4A0-094DABD0514F}"/>
              </a:ext>
            </a:extLst>
          </p:cNvPr>
          <p:cNvSpPr/>
          <p:nvPr/>
        </p:nvSpPr>
        <p:spPr>
          <a:xfrm rot="3685300">
            <a:off x="10277958" y="3682141"/>
            <a:ext cx="724758" cy="813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1AD5143-E5CF-48DF-A841-F1B7FD7F3795}"/>
              </a:ext>
            </a:extLst>
          </p:cNvPr>
          <p:cNvSpPr/>
          <p:nvPr/>
        </p:nvSpPr>
        <p:spPr>
          <a:xfrm>
            <a:off x="9882359" y="1951669"/>
            <a:ext cx="1064435" cy="874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Bierstadt" panose="020B00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A59A22E-E2E1-46F8-81D7-1BF7166B2682}"/>
              </a:ext>
            </a:extLst>
          </p:cNvPr>
          <p:cNvSpPr/>
          <p:nvPr/>
        </p:nvSpPr>
        <p:spPr>
          <a:xfrm rot="5400000">
            <a:off x="10187388" y="3008377"/>
            <a:ext cx="724758" cy="7467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0664E1D-A07A-48D8-A2C8-2E7873837199}"/>
              </a:ext>
            </a:extLst>
          </p:cNvPr>
          <p:cNvSpPr txBox="1">
            <a:spLocks/>
          </p:cNvSpPr>
          <p:nvPr/>
        </p:nvSpPr>
        <p:spPr>
          <a:xfrm>
            <a:off x="110066" y="106576"/>
            <a:ext cx="11914882" cy="922867"/>
          </a:xfrm>
          <a:custGeom>
            <a:avLst/>
            <a:gdLst>
              <a:gd name="connsiteX0" fmla="*/ 0 w 11914882"/>
              <a:gd name="connsiteY0" fmla="*/ 0 h 922867"/>
              <a:gd name="connsiteX1" fmla="*/ 476595 w 11914882"/>
              <a:gd name="connsiteY1" fmla="*/ 0 h 922867"/>
              <a:gd name="connsiteX2" fmla="*/ 1191488 w 11914882"/>
              <a:gd name="connsiteY2" fmla="*/ 0 h 922867"/>
              <a:gd name="connsiteX3" fmla="*/ 1906381 w 11914882"/>
              <a:gd name="connsiteY3" fmla="*/ 0 h 922867"/>
              <a:gd name="connsiteX4" fmla="*/ 2263828 w 11914882"/>
              <a:gd name="connsiteY4" fmla="*/ 0 h 922867"/>
              <a:gd name="connsiteX5" fmla="*/ 2740423 w 11914882"/>
              <a:gd name="connsiteY5" fmla="*/ 0 h 922867"/>
              <a:gd name="connsiteX6" fmla="*/ 2978721 w 11914882"/>
              <a:gd name="connsiteY6" fmla="*/ 0 h 922867"/>
              <a:gd name="connsiteX7" fmla="*/ 3693613 w 11914882"/>
              <a:gd name="connsiteY7" fmla="*/ 0 h 922867"/>
              <a:gd name="connsiteX8" fmla="*/ 3931911 w 11914882"/>
              <a:gd name="connsiteY8" fmla="*/ 0 h 922867"/>
              <a:gd name="connsiteX9" fmla="*/ 4765953 w 11914882"/>
              <a:gd name="connsiteY9" fmla="*/ 0 h 922867"/>
              <a:gd name="connsiteX10" fmla="*/ 5242548 w 11914882"/>
              <a:gd name="connsiteY10" fmla="*/ 0 h 922867"/>
              <a:gd name="connsiteX11" fmla="*/ 5838292 w 11914882"/>
              <a:gd name="connsiteY11" fmla="*/ 0 h 922867"/>
              <a:gd name="connsiteX12" fmla="*/ 6195739 w 11914882"/>
              <a:gd name="connsiteY12" fmla="*/ 0 h 922867"/>
              <a:gd name="connsiteX13" fmla="*/ 6672334 w 11914882"/>
              <a:gd name="connsiteY13" fmla="*/ 0 h 922867"/>
              <a:gd name="connsiteX14" fmla="*/ 6910632 w 11914882"/>
              <a:gd name="connsiteY14" fmla="*/ 0 h 922867"/>
              <a:gd name="connsiteX15" fmla="*/ 7506376 w 11914882"/>
              <a:gd name="connsiteY15" fmla="*/ 0 h 922867"/>
              <a:gd name="connsiteX16" fmla="*/ 7744673 w 11914882"/>
              <a:gd name="connsiteY16" fmla="*/ 0 h 922867"/>
              <a:gd name="connsiteX17" fmla="*/ 8578715 w 11914882"/>
              <a:gd name="connsiteY17" fmla="*/ 0 h 922867"/>
              <a:gd name="connsiteX18" fmla="*/ 9174459 w 11914882"/>
              <a:gd name="connsiteY18" fmla="*/ 0 h 922867"/>
              <a:gd name="connsiteX19" fmla="*/ 9889352 w 11914882"/>
              <a:gd name="connsiteY19" fmla="*/ 0 h 922867"/>
              <a:gd name="connsiteX20" fmla="*/ 10485096 w 11914882"/>
              <a:gd name="connsiteY20" fmla="*/ 0 h 922867"/>
              <a:gd name="connsiteX21" fmla="*/ 10961691 w 11914882"/>
              <a:gd name="connsiteY21" fmla="*/ 0 h 922867"/>
              <a:gd name="connsiteX22" fmla="*/ 11914882 w 11914882"/>
              <a:gd name="connsiteY22" fmla="*/ 0 h 922867"/>
              <a:gd name="connsiteX23" fmla="*/ 11914882 w 11914882"/>
              <a:gd name="connsiteY23" fmla="*/ 433747 h 922867"/>
              <a:gd name="connsiteX24" fmla="*/ 11914882 w 11914882"/>
              <a:gd name="connsiteY24" fmla="*/ 922867 h 922867"/>
              <a:gd name="connsiteX25" fmla="*/ 11080840 w 11914882"/>
              <a:gd name="connsiteY25" fmla="*/ 922867 h 922867"/>
              <a:gd name="connsiteX26" fmla="*/ 10365947 w 11914882"/>
              <a:gd name="connsiteY26" fmla="*/ 922867 h 922867"/>
              <a:gd name="connsiteX27" fmla="*/ 9889352 w 11914882"/>
              <a:gd name="connsiteY27" fmla="*/ 922867 h 922867"/>
              <a:gd name="connsiteX28" fmla="*/ 9531906 w 11914882"/>
              <a:gd name="connsiteY28" fmla="*/ 922867 h 922867"/>
              <a:gd name="connsiteX29" fmla="*/ 8697864 w 11914882"/>
              <a:gd name="connsiteY29" fmla="*/ 922867 h 922867"/>
              <a:gd name="connsiteX30" fmla="*/ 8221269 w 11914882"/>
              <a:gd name="connsiteY30" fmla="*/ 922867 h 922867"/>
              <a:gd name="connsiteX31" fmla="*/ 7506376 w 11914882"/>
              <a:gd name="connsiteY31" fmla="*/ 922867 h 922867"/>
              <a:gd name="connsiteX32" fmla="*/ 7029780 w 11914882"/>
              <a:gd name="connsiteY32" fmla="*/ 922867 h 922867"/>
              <a:gd name="connsiteX33" fmla="*/ 6553185 w 11914882"/>
              <a:gd name="connsiteY33" fmla="*/ 922867 h 922867"/>
              <a:gd name="connsiteX34" fmla="*/ 6076590 w 11914882"/>
              <a:gd name="connsiteY34" fmla="*/ 922867 h 922867"/>
              <a:gd name="connsiteX35" fmla="*/ 5838292 w 11914882"/>
              <a:gd name="connsiteY35" fmla="*/ 922867 h 922867"/>
              <a:gd name="connsiteX36" fmla="*/ 5480846 w 11914882"/>
              <a:gd name="connsiteY36" fmla="*/ 922867 h 922867"/>
              <a:gd name="connsiteX37" fmla="*/ 5123399 w 11914882"/>
              <a:gd name="connsiteY37" fmla="*/ 922867 h 922867"/>
              <a:gd name="connsiteX38" fmla="*/ 4289358 w 11914882"/>
              <a:gd name="connsiteY38" fmla="*/ 922867 h 922867"/>
              <a:gd name="connsiteX39" fmla="*/ 3455316 w 11914882"/>
              <a:gd name="connsiteY39" fmla="*/ 922867 h 922867"/>
              <a:gd name="connsiteX40" fmla="*/ 2621274 w 11914882"/>
              <a:gd name="connsiteY40" fmla="*/ 922867 h 922867"/>
              <a:gd name="connsiteX41" fmla="*/ 2025530 w 11914882"/>
              <a:gd name="connsiteY41" fmla="*/ 922867 h 922867"/>
              <a:gd name="connsiteX42" fmla="*/ 1787232 w 11914882"/>
              <a:gd name="connsiteY42" fmla="*/ 922867 h 922867"/>
              <a:gd name="connsiteX43" fmla="*/ 953191 w 11914882"/>
              <a:gd name="connsiteY43" fmla="*/ 922867 h 922867"/>
              <a:gd name="connsiteX44" fmla="*/ 0 w 11914882"/>
              <a:gd name="connsiteY44" fmla="*/ 922867 h 922867"/>
              <a:gd name="connsiteX45" fmla="*/ 0 w 11914882"/>
              <a:gd name="connsiteY45" fmla="*/ 470662 h 922867"/>
              <a:gd name="connsiteX46" fmla="*/ 0 w 11914882"/>
              <a:gd name="connsiteY46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914882" h="922867" fill="none" extrusionOk="0">
                <a:moveTo>
                  <a:pt x="0" y="0"/>
                </a:moveTo>
                <a:cubicBezTo>
                  <a:pt x="134898" y="-28706"/>
                  <a:pt x="344774" y="41722"/>
                  <a:pt x="476595" y="0"/>
                </a:cubicBezTo>
                <a:cubicBezTo>
                  <a:pt x="608416" y="-41722"/>
                  <a:pt x="857012" y="40589"/>
                  <a:pt x="1191488" y="0"/>
                </a:cubicBezTo>
                <a:cubicBezTo>
                  <a:pt x="1525964" y="-40589"/>
                  <a:pt x="1550109" y="11831"/>
                  <a:pt x="1906381" y="0"/>
                </a:cubicBezTo>
                <a:cubicBezTo>
                  <a:pt x="2262653" y="-11831"/>
                  <a:pt x="2165420" y="395"/>
                  <a:pt x="2263828" y="0"/>
                </a:cubicBezTo>
                <a:cubicBezTo>
                  <a:pt x="2362236" y="-395"/>
                  <a:pt x="2577880" y="12109"/>
                  <a:pt x="2740423" y="0"/>
                </a:cubicBezTo>
                <a:cubicBezTo>
                  <a:pt x="2902967" y="-12109"/>
                  <a:pt x="2878349" y="26295"/>
                  <a:pt x="2978721" y="0"/>
                </a:cubicBezTo>
                <a:cubicBezTo>
                  <a:pt x="3079093" y="-26295"/>
                  <a:pt x="3389195" y="3519"/>
                  <a:pt x="3693613" y="0"/>
                </a:cubicBezTo>
                <a:cubicBezTo>
                  <a:pt x="3998031" y="-3519"/>
                  <a:pt x="3833428" y="13860"/>
                  <a:pt x="3931911" y="0"/>
                </a:cubicBezTo>
                <a:cubicBezTo>
                  <a:pt x="4030394" y="-13860"/>
                  <a:pt x="4569599" y="94645"/>
                  <a:pt x="4765953" y="0"/>
                </a:cubicBezTo>
                <a:cubicBezTo>
                  <a:pt x="4962307" y="-94645"/>
                  <a:pt x="5071525" y="20079"/>
                  <a:pt x="5242548" y="0"/>
                </a:cubicBezTo>
                <a:cubicBezTo>
                  <a:pt x="5413572" y="-20079"/>
                  <a:pt x="5593364" y="70896"/>
                  <a:pt x="5838292" y="0"/>
                </a:cubicBezTo>
                <a:cubicBezTo>
                  <a:pt x="6083220" y="-70896"/>
                  <a:pt x="6077291" y="18463"/>
                  <a:pt x="6195739" y="0"/>
                </a:cubicBezTo>
                <a:cubicBezTo>
                  <a:pt x="6314187" y="-18463"/>
                  <a:pt x="6475370" y="9763"/>
                  <a:pt x="6672334" y="0"/>
                </a:cubicBezTo>
                <a:cubicBezTo>
                  <a:pt x="6869298" y="-9763"/>
                  <a:pt x="6821419" y="9375"/>
                  <a:pt x="6910632" y="0"/>
                </a:cubicBezTo>
                <a:cubicBezTo>
                  <a:pt x="6999845" y="-9375"/>
                  <a:pt x="7368912" y="31841"/>
                  <a:pt x="7506376" y="0"/>
                </a:cubicBezTo>
                <a:cubicBezTo>
                  <a:pt x="7643840" y="-31841"/>
                  <a:pt x="7680388" y="26252"/>
                  <a:pt x="7744673" y="0"/>
                </a:cubicBezTo>
                <a:cubicBezTo>
                  <a:pt x="7808958" y="-26252"/>
                  <a:pt x="8384184" y="7851"/>
                  <a:pt x="8578715" y="0"/>
                </a:cubicBezTo>
                <a:cubicBezTo>
                  <a:pt x="8773246" y="-7851"/>
                  <a:pt x="9021054" y="55172"/>
                  <a:pt x="9174459" y="0"/>
                </a:cubicBezTo>
                <a:cubicBezTo>
                  <a:pt x="9327864" y="-55172"/>
                  <a:pt x="9692085" y="29394"/>
                  <a:pt x="9889352" y="0"/>
                </a:cubicBezTo>
                <a:cubicBezTo>
                  <a:pt x="10086619" y="-29394"/>
                  <a:pt x="10254459" y="36084"/>
                  <a:pt x="10485096" y="0"/>
                </a:cubicBezTo>
                <a:cubicBezTo>
                  <a:pt x="10715733" y="-36084"/>
                  <a:pt x="10857951" y="10916"/>
                  <a:pt x="10961691" y="0"/>
                </a:cubicBezTo>
                <a:cubicBezTo>
                  <a:pt x="11065432" y="-10916"/>
                  <a:pt x="11593751" y="59752"/>
                  <a:pt x="11914882" y="0"/>
                </a:cubicBezTo>
                <a:cubicBezTo>
                  <a:pt x="11960537" y="175394"/>
                  <a:pt x="11889146" y="249755"/>
                  <a:pt x="11914882" y="433747"/>
                </a:cubicBezTo>
                <a:cubicBezTo>
                  <a:pt x="11940618" y="617739"/>
                  <a:pt x="11857305" y="749690"/>
                  <a:pt x="11914882" y="922867"/>
                </a:cubicBezTo>
                <a:cubicBezTo>
                  <a:pt x="11673444" y="965980"/>
                  <a:pt x="11308435" y="912547"/>
                  <a:pt x="11080840" y="922867"/>
                </a:cubicBezTo>
                <a:cubicBezTo>
                  <a:pt x="10853245" y="933187"/>
                  <a:pt x="10549467" y="913128"/>
                  <a:pt x="10365947" y="922867"/>
                </a:cubicBezTo>
                <a:cubicBezTo>
                  <a:pt x="10182427" y="932606"/>
                  <a:pt x="10089456" y="904135"/>
                  <a:pt x="9889352" y="922867"/>
                </a:cubicBezTo>
                <a:cubicBezTo>
                  <a:pt x="9689248" y="941599"/>
                  <a:pt x="9661249" y="897121"/>
                  <a:pt x="9531906" y="922867"/>
                </a:cubicBezTo>
                <a:cubicBezTo>
                  <a:pt x="9402563" y="948613"/>
                  <a:pt x="9020524" y="872767"/>
                  <a:pt x="8697864" y="922867"/>
                </a:cubicBezTo>
                <a:cubicBezTo>
                  <a:pt x="8375204" y="972967"/>
                  <a:pt x="8418057" y="916841"/>
                  <a:pt x="8221269" y="922867"/>
                </a:cubicBezTo>
                <a:cubicBezTo>
                  <a:pt x="8024481" y="928893"/>
                  <a:pt x="7851327" y="883384"/>
                  <a:pt x="7506376" y="922867"/>
                </a:cubicBezTo>
                <a:cubicBezTo>
                  <a:pt x="7161425" y="962350"/>
                  <a:pt x="7239316" y="888419"/>
                  <a:pt x="7029780" y="922867"/>
                </a:cubicBezTo>
                <a:cubicBezTo>
                  <a:pt x="6820244" y="957315"/>
                  <a:pt x="6746536" y="865704"/>
                  <a:pt x="6553185" y="922867"/>
                </a:cubicBezTo>
                <a:cubicBezTo>
                  <a:pt x="6359834" y="980030"/>
                  <a:pt x="6188764" y="904248"/>
                  <a:pt x="6076590" y="922867"/>
                </a:cubicBezTo>
                <a:cubicBezTo>
                  <a:pt x="5964417" y="941486"/>
                  <a:pt x="5891160" y="921922"/>
                  <a:pt x="5838292" y="922867"/>
                </a:cubicBezTo>
                <a:cubicBezTo>
                  <a:pt x="5785424" y="923812"/>
                  <a:pt x="5576232" y="881508"/>
                  <a:pt x="5480846" y="922867"/>
                </a:cubicBezTo>
                <a:cubicBezTo>
                  <a:pt x="5385460" y="964226"/>
                  <a:pt x="5245903" y="911213"/>
                  <a:pt x="5123399" y="922867"/>
                </a:cubicBezTo>
                <a:cubicBezTo>
                  <a:pt x="5000895" y="934521"/>
                  <a:pt x="4671500" y="835755"/>
                  <a:pt x="4289358" y="922867"/>
                </a:cubicBezTo>
                <a:cubicBezTo>
                  <a:pt x="3907216" y="1009979"/>
                  <a:pt x="3651961" y="855239"/>
                  <a:pt x="3455316" y="922867"/>
                </a:cubicBezTo>
                <a:cubicBezTo>
                  <a:pt x="3258671" y="990495"/>
                  <a:pt x="2886237" y="877154"/>
                  <a:pt x="2621274" y="922867"/>
                </a:cubicBezTo>
                <a:cubicBezTo>
                  <a:pt x="2356311" y="968580"/>
                  <a:pt x="2260426" y="875279"/>
                  <a:pt x="2025530" y="922867"/>
                </a:cubicBezTo>
                <a:cubicBezTo>
                  <a:pt x="1790634" y="970455"/>
                  <a:pt x="1854298" y="901768"/>
                  <a:pt x="1787232" y="922867"/>
                </a:cubicBezTo>
                <a:cubicBezTo>
                  <a:pt x="1720166" y="943966"/>
                  <a:pt x="1175211" y="825164"/>
                  <a:pt x="953191" y="922867"/>
                </a:cubicBezTo>
                <a:cubicBezTo>
                  <a:pt x="731171" y="1020570"/>
                  <a:pt x="331160" y="836603"/>
                  <a:pt x="0" y="922867"/>
                </a:cubicBezTo>
                <a:cubicBezTo>
                  <a:pt x="-546" y="813622"/>
                  <a:pt x="28586" y="637675"/>
                  <a:pt x="0" y="470662"/>
                </a:cubicBezTo>
                <a:cubicBezTo>
                  <a:pt x="-28586" y="303650"/>
                  <a:pt x="15732" y="203575"/>
                  <a:pt x="0" y="0"/>
                </a:cubicBezTo>
                <a:close/>
              </a:path>
              <a:path w="11914882" h="922867" stroke="0" extrusionOk="0">
                <a:moveTo>
                  <a:pt x="0" y="0"/>
                </a:moveTo>
                <a:cubicBezTo>
                  <a:pt x="215757" y="-36512"/>
                  <a:pt x="260038" y="56209"/>
                  <a:pt x="476595" y="0"/>
                </a:cubicBezTo>
                <a:cubicBezTo>
                  <a:pt x="693153" y="-56209"/>
                  <a:pt x="598417" y="16831"/>
                  <a:pt x="714893" y="0"/>
                </a:cubicBezTo>
                <a:cubicBezTo>
                  <a:pt x="831369" y="-16831"/>
                  <a:pt x="892656" y="9925"/>
                  <a:pt x="953191" y="0"/>
                </a:cubicBezTo>
                <a:cubicBezTo>
                  <a:pt x="1013726" y="-9925"/>
                  <a:pt x="1211718" y="5441"/>
                  <a:pt x="1310637" y="0"/>
                </a:cubicBezTo>
                <a:cubicBezTo>
                  <a:pt x="1409556" y="-5441"/>
                  <a:pt x="1478671" y="10982"/>
                  <a:pt x="1548935" y="0"/>
                </a:cubicBezTo>
                <a:cubicBezTo>
                  <a:pt x="1619199" y="-10982"/>
                  <a:pt x="1692471" y="1515"/>
                  <a:pt x="1787232" y="0"/>
                </a:cubicBezTo>
                <a:cubicBezTo>
                  <a:pt x="1881993" y="-1515"/>
                  <a:pt x="1987859" y="8482"/>
                  <a:pt x="2144679" y="0"/>
                </a:cubicBezTo>
                <a:cubicBezTo>
                  <a:pt x="2301499" y="-8482"/>
                  <a:pt x="2415910" y="36846"/>
                  <a:pt x="2502125" y="0"/>
                </a:cubicBezTo>
                <a:cubicBezTo>
                  <a:pt x="2588340" y="-36846"/>
                  <a:pt x="3057493" y="83720"/>
                  <a:pt x="3217018" y="0"/>
                </a:cubicBezTo>
                <a:cubicBezTo>
                  <a:pt x="3376543" y="-83720"/>
                  <a:pt x="3799289" y="30854"/>
                  <a:pt x="4051060" y="0"/>
                </a:cubicBezTo>
                <a:cubicBezTo>
                  <a:pt x="4302831" y="-30854"/>
                  <a:pt x="4186198" y="6032"/>
                  <a:pt x="4289358" y="0"/>
                </a:cubicBezTo>
                <a:cubicBezTo>
                  <a:pt x="4392518" y="-6032"/>
                  <a:pt x="4805592" y="36836"/>
                  <a:pt x="5123399" y="0"/>
                </a:cubicBezTo>
                <a:cubicBezTo>
                  <a:pt x="5441206" y="-36836"/>
                  <a:pt x="5374400" y="17527"/>
                  <a:pt x="5480846" y="0"/>
                </a:cubicBezTo>
                <a:cubicBezTo>
                  <a:pt x="5587292" y="-17527"/>
                  <a:pt x="5624308" y="23967"/>
                  <a:pt x="5719143" y="0"/>
                </a:cubicBezTo>
                <a:cubicBezTo>
                  <a:pt x="5813978" y="-23967"/>
                  <a:pt x="6249856" y="60680"/>
                  <a:pt x="6434036" y="0"/>
                </a:cubicBezTo>
                <a:cubicBezTo>
                  <a:pt x="6618216" y="-60680"/>
                  <a:pt x="6602233" y="22011"/>
                  <a:pt x="6672334" y="0"/>
                </a:cubicBezTo>
                <a:cubicBezTo>
                  <a:pt x="6742435" y="-22011"/>
                  <a:pt x="6809526" y="19133"/>
                  <a:pt x="6910632" y="0"/>
                </a:cubicBezTo>
                <a:cubicBezTo>
                  <a:pt x="7011738" y="-19133"/>
                  <a:pt x="7281365" y="34479"/>
                  <a:pt x="7625524" y="0"/>
                </a:cubicBezTo>
                <a:cubicBezTo>
                  <a:pt x="7969683" y="-34479"/>
                  <a:pt x="8194768" y="55728"/>
                  <a:pt x="8340417" y="0"/>
                </a:cubicBezTo>
                <a:cubicBezTo>
                  <a:pt x="8486066" y="-55728"/>
                  <a:pt x="8804616" y="72908"/>
                  <a:pt x="9055310" y="0"/>
                </a:cubicBezTo>
                <a:cubicBezTo>
                  <a:pt x="9306004" y="-72908"/>
                  <a:pt x="9217149" y="16749"/>
                  <a:pt x="9293608" y="0"/>
                </a:cubicBezTo>
                <a:cubicBezTo>
                  <a:pt x="9370067" y="-16749"/>
                  <a:pt x="9524595" y="5206"/>
                  <a:pt x="9651054" y="0"/>
                </a:cubicBezTo>
                <a:cubicBezTo>
                  <a:pt x="9777513" y="-5206"/>
                  <a:pt x="10284843" y="2733"/>
                  <a:pt x="10485096" y="0"/>
                </a:cubicBezTo>
                <a:cubicBezTo>
                  <a:pt x="10685349" y="-2733"/>
                  <a:pt x="10857870" y="37039"/>
                  <a:pt x="10961691" y="0"/>
                </a:cubicBezTo>
                <a:cubicBezTo>
                  <a:pt x="11065513" y="-37039"/>
                  <a:pt x="11658763" y="23087"/>
                  <a:pt x="11914882" y="0"/>
                </a:cubicBezTo>
                <a:cubicBezTo>
                  <a:pt x="11948621" y="161308"/>
                  <a:pt x="11890244" y="363373"/>
                  <a:pt x="11914882" y="479891"/>
                </a:cubicBezTo>
                <a:cubicBezTo>
                  <a:pt x="11939520" y="596409"/>
                  <a:pt x="11880792" y="821098"/>
                  <a:pt x="11914882" y="922867"/>
                </a:cubicBezTo>
                <a:cubicBezTo>
                  <a:pt x="11628186" y="931261"/>
                  <a:pt x="11527564" y="842561"/>
                  <a:pt x="11199989" y="922867"/>
                </a:cubicBezTo>
                <a:cubicBezTo>
                  <a:pt x="10872414" y="1003173"/>
                  <a:pt x="11054413" y="910065"/>
                  <a:pt x="10961691" y="922867"/>
                </a:cubicBezTo>
                <a:cubicBezTo>
                  <a:pt x="10868969" y="935669"/>
                  <a:pt x="10624722" y="913069"/>
                  <a:pt x="10485096" y="922867"/>
                </a:cubicBezTo>
                <a:cubicBezTo>
                  <a:pt x="10345470" y="932665"/>
                  <a:pt x="10210998" y="901661"/>
                  <a:pt x="10127650" y="922867"/>
                </a:cubicBezTo>
                <a:cubicBezTo>
                  <a:pt x="10044302" y="944073"/>
                  <a:pt x="9794400" y="908897"/>
                  <a:pt x="9651054" y="922867"/>
                </a:cubicBezTo>
                <a:cubicBezTo>
                  <a:pt x="9507708" y="936837"/>
                  <a:pt x="9112384" y="826675"/>
                  <a:pt x="8817013" y="922867"/>
                </a:cubicBezTo>
                <a:cubicBezTo>
                  <a:pt x="8521642" y="1019059"/>
                  <a:pt x="8607197" y="900938"/>
                  <a:pt x="8459566" y="922867"/>
                </a:cubicBezTo>
                <a:cubicBezTo>
                  <a:pt x="8311935" y="944796"/>
                  <a:pt x="8111946" y="878309"/>
                  <a:pt x="7863822" y="922867"/>
                </a:cubicBezTo>
                <a:cubicBezTo>
                  <a:pt x="7615698" y="967425"/>
                  <a:pt x="7627776" y="880853"/>
                  <a:pt x="7506376" y="922867"/>
                </a:cubicBezTo>
                <a:cubicBezTo>
                  <a:pt x="7384976" y="964881"/>
                  <a:pt x="7352489" y="917159"/>
                  <a:pt x="7268078" y="922867"/>
                </a:cubicBezTo>
                <a:cubicBezTo>
                  <a:pt x="7183667" y="928575"/>
                  <a:pt x="7108891" y="907916"/>
                  <a:pt x="7029780" y="922867"/>
                </a:cubicBezTo>
                <a:cubicBezTo>
                  <a:pt x="6950669" y="937818"/>
                  <a:pt x="6632774" y="921765"/>
                  <a:pt x="6434036" y="922867"/>
                </a:cubicBezTo>
                <a:cubicBezTo>
                  <a:pt x="6235298" y="923969"/>
                  <a:pt x="6307147" y="904099"/>
                  <a:pt x="6195739" y="922867"/>
                </a:cubicBezTo>
                <a:cubicBezTo>
                  <a:pt x="6084331" y="941635"/>
                  <a:pt x="5775224" y="907680"/>
                  <a:pt x="5599995" y="922867"/>
                </a:cubicBezTo>
                <a:cubicBezTo>
                  <a:pt x="5424766" y="938054"/>
                  <a:pt x="5239086" y="904558"/>
                  <a:pt x="5004250" y="922867"/>
                </a:cubicBezTo>
                <a:cubicBezTo>
                  <a:pt x="4769415" y="941176"/>
                  <a:pt x="4571763" y="892752"/>
                  <a:pt x="4408506" y="922867"/>
                </a:cubicBezTo>
                <a:cubicBezTo>
                  <a:pt x="4245249" y="952982"/>
                  <a:pt x="3793090" y="921741"/>
                  <a:pt x="3574465" y="922867"/>
                </a:cubicBezTo>
                <a:cubicBezTo>
                  <a:pt x="3355840" y="923993"/>
                  <a:pt x="3317248" y="891179"/>
                  <a:pt x="3097869" y="922867"/>
                </a:cubicBezTo>
                <a:cubicBezTo>
                  <a:pt x="2878490" y="954555"/>
                  <a:pt x="2722914" y="910344"/>
                  <a:pt x="2502125" y="922867"/>
                </a:cubicBezTo>
                <a:cubicBezTo>
                  <a:pt x="2281336" y="935390"/>
                  <a:pt x="2121106" y="922346"/>
                  <a:pt x="1906381" y="922867"/>
                </a:cubicBezTo>
                <a:cubicBezTo>
                  <a:pt x="1691656" y="923388"/>
                  <a:pt x="1748794" y="919649"/>
                  <a:pt x="1668083" y="922867"/>
                </a:cubicBezTo>
                <a:cubicBezTo>
                  <a:pt x="1587372" y="926085"/>
                  <a:pt x="1529437" y="913336"/>
                  <a:pt x="1429786" y="922867"/>
                </a:cubicBezTo>
                <a:cubicBezTo>
                  <a:pt x="1330135" y="932398"/>
                  <a:pt x="1058553" y="899963"/>
                  <a:pt x="953191" y="922867"/>
                </a:cubicBezTo>
                <a:cubicBezTo>
                  <a:pt x="847830" y="945771"/>
                  <a:pt x="752771" y="902180"/>
                  <a:pt x="595744" y="922867"/>
                </a:cubicBezTo>
                <a:cubicBezTo>
                  <a:pt x="438717" y="943554"/>
                  <a:pt x="121252" y="917305"/>
                  <a:pt x="0" y="922867"/>
                </a:cubicBezTo>
                <a:cubicBezTo>
                  <a:pt x="-16786" y="737630"/>
                  <a:pt x="9291" y="680330"/>
                  <a:pt x="0" y="479891"/>
                </a:cubicBezTo>
                <a:cubicBezTo>
                  <a:pt x="-9291" y="279452"/>
                  <a:pt x="8200" y="19725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313392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	Andesitas Chile - Perú</a:t>
            </a:r>
          </a:p>
        </p:txBody>
      </p:sp>
    </p:spTree>
    <p:extLst>
      <p:ext uri="{BB962C8B-B14F-4D97-AF65-F5344CB8AC3E}">
        <p14:creationId xmlns:p14="http://schemas.microsoft.com/office/powerpoint/2010/main" val="25392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947ECDE7-740E-422A-A2E0-1D1F0023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1346198"/>
            <a:ext cx="6667501" cy="53340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A7572C0-70EF-49A2-8BB2-3923A79B6DC3}"/>
              </a:ext>
            </a:extLst>
          </p:cNvPr>
          <p:cNvSpPr txBox="1">
            <a:spLocks/>
          </p:cNvSpPr>
          <p:nvPr/>
        </p:nvSpPr>
        <p:spPr>
          <a:xfrm>
            <a:off x="110066" y="106576"/>
            <a:ext cx="11914882" cy="922867"/>
          </a:xfrm>
          <a:custGeom>
            <a:avLst/>
            <a:gdLst>
              <a:gd name="connsiteX0" fmla="*/ 0 w 11914882"/>
              <a:gd name="connsiteY0" fmla="*/ 0 h 922867"/>
              <a:gd name="connsiteX1" fmla="*/ 476595 w 11914882"/>
              <a:gd name="connsiteY1" fmla="*/ 0 h 922867"/>
              <a:gd name="connsiteX2" fmla="*/ 1191488 w 11914882"/>
              <a:gd name="connsiteY2" fmla="*/ 0 h 922867"/>
              <a:gd name="connsiteX3" fmla="*/ 1906381 w 11914882"/>
              <a:gd name="connsiteY3" fmla="*/ 0 h 922867"/>
              <a:gd name="connsiteX4" fmla="*/ 2263828 w 11914882"/>
              <a:gd name="connsiteY4" fmla="*/ 0 h 922867"/>
              <a:gd name="connsiteX5" fmla="*/ 2740423 w 11914882"/>
              <a:gd name="connsiteY5" fmla="*/ 0 h 922867"/>
              <a:gd name="connsiteX6" fmla="*/ 2978721 w 11914882"/>
              <a:gd name="connsiteY6" fmla="*/ 0 h 922867"/>
              <a:gd name="connsiteX7" fmla="*/ 3693613 w 11914882"/>
              <a:gd name="connsiteY7" fmla="*/ 0 h 922867"/>
              <a:gd name="connsiteX8" fmla="*/ 3931911 w 11914882"/>
              <a:gd name="connsiteY8" fmla="*/ 0 h 922867"/>
              <a:gd name="connsiteX9" fmla="*/ 4765953 w 11914882"/>
              <a:gd name="connsiteY9" fmla="*/ 0 h 922867"/>
              <a:gd name="connsiteX10" fmla="*/ 5242548 w 11914882"/>
              <a:gd name="connsiteY10" fmla="*/ 0 h 922867"/>
              <a:gd name="connsiteX11" fmla="*/ 5838292 w 11914882"/>
              <a:gd name="connsiteY11" fmla="*/ 0 h 922867"/>
              <a:gd name="connsiteX12" fmla="*/ 6195739 w 11914882"/>
              <a:gd name="connsiteY12" fmla="*/ 0 h 922867"/>
              <a:gd name="connsiteX13" fmla="*/ 6672334 w 11914882"/>
              <a:gd name="connsiteY13" fmla="*/ 0 h 922867"/>
              <a:gd name="connsiteX14" fmla="*/ 6910632 w 11914882"/>
              <a:gd name="connsiteY14" fmla="*/ 0 h 922867"/>
              <a:gd name="connsiteX15" fmla="*/ 7506376 w 11914882"/>
              <a:gd name="connsiteY15" fmla="*/ 0 h 922867"/>
              <a:gd name="connsiteX16" fmla="*/ 7744673 w 11914882"/>
              <a:gd name="connsiteY16" fmla="*/ 0 h 922867"/>
              <a:gd name="connsiteX17" fmla="*/ 8578715 w 11914882"/>
              <a:gd name="connsiteY17" fmla="*/ 0 h 922867"/>
              <a:gd name="connsiteX18" fmla="*/ 9174459 w 11914882"/>
              <a:gd name="connsiteY18" fmla="*/ 0 h 922867"/>
              <a:gd name="connsiteX19" fmla="*/ 9889352 w 11914882"/>
              <a:gd name="connsiteY19" fmla="*/ 0 h 922867"/>
              <a:gd name="connsiteX20" fmla="*/ 10485096 w 11914882"/>
              <a:gd name="connsiteY20" fmla="*/ 0 h 922867"/>
              <a:gd name="connsiteX21" fmla="*/ 10961691 w 11914882"/>
              <a:gd name="connsiteY21" fmla="*/ 0 h 922867"/>
              <a:gd name="connsiteX22" fmla="*/ 11914882 w 11914882"/>
              <a:gd name="connsiteY22" fmla="*/ 0 h 922867"/>
              <a:gd name="connsiteX23" fmla="*/ 11914882 w 11914882"/>
              <a:gd name="connsiteY23" fmla="*/ 433747 h 922867"/>
              <a:gd name="connsiteX24" fmla="*/ 11914882 w 11914882"/>
              <a:gd name="connsiteY24" fmla="*/ 922867 h 922867"/>
              <a:gd name="connsiteX25" fmla="*/ 11080840 w 11914882"/>
              <a:gd name="connsiteY25" fmla="*/ 922867 h 922867"/>
              <a:gd name="connsiteX26" fmla="*/ 10365947 w 11914882"/>
              <a:gd name="connsiteY26" fmla="*/ 922867 h 922867"/>
              <a:gd name="connsiteX27" fmla="*/ 9889352 w 11914882"/>
              <a:gd name="connsiteY27" fmla="*/ 922867 h 922867"/>
              <a:gd name="connsiteX28" fmla="*/ 9531906 w 11914882"/>
              <a:gd name="connsiteY28" fmla="*/ 922867 h 922867"/>
              <a:gd name="connsiteX29" fmla="*/ 8697864 w 11914882"/>
              <a:gd name="connsiteY29" fmla="*/ 922867 h 922867"/>
              <a:gd name="connsiteX30" fmla="*/ 8221269 w 11914882"/>
              <a:gd name="connsiteY30" fmla="*/ 922867 h 922867"/>
              <a:gd name="connsiteX31" fmla="*/ 7506376 w 11914882"/>
              <a:gd name="connsiteY31" fmla="*/ 922867 h 922867"/>
              <a:gd name="connsiteX32" fmla="*/ 7029780 w 11914882"/>
              <a:gd name="connsiteY32" fmla="*/ 922867 h 922867"/>
              <a:gd name="connsiteX33" fmla="*/ 6553185 w 11914882"/>
              <a:gd name="connsiteY33" fmla="*/ 922867 h 922867"/>
              <a:gd name="connsiteX34" fmla="*/ 6076590 w 11914882"/>
              <a:gd name="connsiteY34" fmla="*/ 922867 h 922867"/>
              <a:gd name="connsiteX35" fmla="*/ 5838292 w 11914882"/>
              <a:gd name="connsiteY35" fmla="*/ 922867 h 922867"/>
              <a:gd name="connsiteX36" fmla="*/ 5480846 w 11914882"/>
              <a:gd name="connsiteY36" fmla="*/ 922867 h 922867"/>
              <a:gd name="connsiteX37" fmla="*/ 5123399 w 11914882"/>
              <a:gd name="connsiteY37" fmla="*/ 922867 h 922867"/>
              <a:gd name="connsiteX38" fmla="*/ 4289358 w 11914882"/>
              <a:gd name="connsiteY38" fmla="*/ 922867 h 922867"/>
              <a:gd name="connsiteX39" fmla="*/ 3455316 w 11914882"/>
              <a:gd name="connsiteY39" fmla="*/ 922867 h 922867"/>
              <a:gd name="connsiteX40" fmla="*/ 2621274 w 11914882"/>
              <a:gd name="connsiteY40" fmla="*/ 922867 h 922867"/>
              <a:gd name="connsiteX41" fmla="*/ 2025530 w 11914882"/>
              <a:gd name="connsiteY41" fmla="*/ 922867 h 922867"/>
              <a:gd name="connsiteX42" fmla="*/ 1787232 w 11914882"/>
              <a:gd name="connsiteY42" fmla="*/ 922867 h 922867"/>
              <a:gd name="connsiteX43" fmla="*/ 953191 w 11914882"/>
              <a:gd name="connsiteY43" fmla="*/ 922867 h 922867"/>
              <a:gd name="connsiteX44" fmla="*/ 0 w 11914882"/>
              <a:gd name="connsiteY44" fmla="*/ 922867 h 922867"/>
              <a:gd name="connsiteX45" fmla="*/ 0 w 11914882"/>
              <a:gd name="connsiteY45" fmla="*/ 470662 h 922867"/>
              <a:gd name="connsiteX46" fmla="*/ 0 w 11914882"/>
              <a:gd name="connsiteY46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914882" h="922867" fill="none" extrusionOk="0">
                <a:moveTo>
                  <a:pt x="0" y="0"/>
                </a:moveTo>
                <a:cubicBezTo>
                  <a:pt x="134898" y="-28706"/>
                  <a:pt x="344774" y="41722"/>
                  <a:pt x="476595" y="0"/>
                </a:cubicBezTo>
                <a:cubicBezTo>
                  <a:pt x="608416" y="-41722"/>
                  <a:pt x="857012" y="40589"/>
                  <a:pt x="1191488" y="0"/>
                </a:cubicBezTo>
                <a:cubicBezTo>
                  <a:pt x="1525964" y="-40589"/>
                  <a:pt x="1550109" y="11831"/>
                  <a:pt x="1906381" y="0"/>
                </a:cubicBezTo>
                <a:cubicBezTo>
                  <a:pt x="2262653" y="-11831"/>
                  <a:pt x="2165420" y="395"/>
                  <a:pt x="2263828" y="0"/>
                </a:cubicBezTo>
                <a:cubicBezTo>
                  <a:pt x="2362236" y="-395"/>
                  <a:pt x="2577880" y="12109"/>
                  <a:pt x="2740423" y="0"/>
                </a:cubicBezTo>
                <a:cubicBezTo>
                  <a:pt x="2902967" y="-12109"/>
                  <a:pt x="2878349" y="26295"/>
                  <a:pt x="2978721" y="0"/>
                </a:cubicBezTo>
                <a:cubicBezTo>
                  <a:pt x="3079093" y="-26295"/>
                  <a:pt x="3389195" y="3519"/>
                  <a:pt x="3693613" y="0"/>
                </a:cubicBezTo>
                <a:cubicBezTo>
                  <a:pt x="3998031" y="-3519"/>
                  <a:pt x="3833428" y="13860"/>
                  <a:pt x="3931911" y="0"/>
                </a:cubicBezTo>
                <a:cubicBezTo>
                  <a:pt x="4030394" y="-13860"/>
                  <a:pt x="4569599" y="94645"/>
                  <a:pt x="4765953" y="0"/>
                </a:cubicBezTo>
                <a:cubicBezTo>
                  <a:pt x="4962307" y="-94645"/>
                  <a:pt x="5071525" y="20079"/>
                  <a:pt x="5242548" y="0"/>
                </a:cubicBezTo>
                <a:cubicBezTo>
                  <a:pt x="5413572" y="-20079"/>
                  <a:pt x="5593364" y="70896"/>
                  <a:pt x="5838292" y="0"/>
                </a:cubicBezTo>
                <a:cubicBezTo>
                  <a:pt x="6083220" y="-70896"/>
                  <a:pt x="6077291" y="18463"/>
                  <a:pt x="6195739" y="0"/>
                </a:cubicBezTo>
                <a:cubicBezTo>
                  <a:pt x="6314187" y="-18463"/>
                  <a:pt x="6475370" y="9763"/>
                  <a:pt x="6672334" y="0"/>
                </a:cubicBezTo>
                <a:cubicBezTo>
                  <a:pt x="6869298" y="-9763"/>
                  <a:pt x="6821419" y="9375"/>
                  <a:pt x="6910632" y="0"/>
                </a:cubicBezTo>
                <a:cubicBezTo>
                  <a:pt x="6999845" y="-9375"/>
                  <a:pt x="7368912" y="31841"/>
                  <a:pt x="7506376" y="0"/>
                </a:cubicBezTo>
                <a:cubicBezTo>
                  <a:pt x="7643840" y="-31841"/>
                  <a:pt x="7680388" y="26252"/>
                  <a:pt x="7744673" y="0"/>
                </a:cubicBezTo>
                <a:cubicBezTo>
                  <a:pt x="7808958" y="-26252"/>
                  <a:pt x="8384184" y="7851"/>
                  <a:pt x="8578715" y="0"/>
                </a:cubicBezTo>
                <a:cubicBezTo>
                  <a:pt x="8773246" y="-7851"/>
                  <a:pt x="9021054" y="55172"/>
                  <a:pt x="9174459" y="0"/>
                </a:cubicBezTo>
                <a:cubicBezTo>
                  <a:pt x="9327864" y="-55172"/>
                  <a:pt x="9692085" y="29394"/>
                  <a:pt x="9889352" y="0"/>
                </a:cubicBezTo>
                <a:cubicBezTo>
                  <a:pt x="10086619" y="-29394"/>
                  <a:pt x="10254459" y="36084"/>
                  <a:pt x="10485096" y="0"/>
                </a:cubicBezTo>
                <a:cubicBezTo>
                  <a:pt x="10715733" y="-36084"/>
                  <a:pt x="10857951" y="10916"/>
                  <a:pt x="10961691" y="0"/>
                </a:cubicBezTo>
                <a:cubicBezTo>
                  <a:pt x="11065432" y="-10916"/>
                  <a:pt x="11593751" y="59752"/>
                  <a:pt x="11914882" y="0"/>
                </a:cubicBezTo>
                <a:cubicBezTo>
                  <a:pt x="11960537" y="175394"/>
                  <a:pt x="11889146" y="249755"/>
                  <a:pt x="11914882" y="433747"/>
                </a:cubicBezTo>
                <a:cubicBezTo>
                  <a:pt x="11940618" y="617739"/>
                  <a:pt x="11857305" y="749690"/>
                  <a:pt x="11914882" y="922867"/>
                </a:cubicBezTo>
                <a:cubicBezTo>
                  <a:pt x="11673444" y="965980"/>
                  <a:pt x="11308435" y="912547"/>
                  <a:pt x="11080840" y="922867"/>
                </a:cubicBezTo>
                <a:cubicBezTo>
                  <a:pt x="10853245" y="933187"/>
                  <a:pt x="10549467" y="913128"/>
                  <a:pt x="10365947" y="922867"/>
                </a:cubicBezTo>
                <a:cubicBezTo>
                  <a:pt x="10182427" y="932606"/>
                  <a:pt x="10089456" y="904135"/>
                  <a:pt x="9889352" y="922867"/>
                </a:cubicBezTo>
                <a:cubicBezTo>
                  <a:pt x="9689248" y="941599"/>
                  <a:pt x="9661249" y="897121"/>
                  <a:pt x="9531906" y="922867"/>
                </a:cubicBezTo>
                <a:cubicBezTo>
                  <a:pt x="9402563" y="948613"/>
                  <a:pt x="9020524" y="872767"/>
                  <a:pt x="8697864" y="922867"/>
                </a:cubicBezTo>
                <a:cubicBezTo>
                  <a:pt x="8375204" y="972967"/>
                  <a:pt x="8418057" y="916841"/>
                  <a:pt x="8221269" y="922867"/>
                </a:cubicBezTo>
                <a:cubicBezTo>
                  <a:pt x="8024481" y="928893"/>
                  <a:pt x="7851327" y="883384"/>
                  <a:pt x="7506376" y="922867"/>
                </a:cubicBezTo>
                <a:cubicBezTo>
                  <a:pt x="7161425" y="962350"/>
                  <a:pt x="7239316" y="888419"/>
                  <a:pt x="7029780" y="922867"/>
                </a:cubicBezTo>
                <a:cubicBezTo>
                  <a:pt x="6820244" y="957315"/>
                  <a:pt x="6746536" y="865704"/>
                  <a:pt x="6553185" y="922867"/>
                </a:cubicBezTo>
                <a:cubicBezTo>
                  <a:pt x="6359834" y="980030"/>
                  <a:pt x="6188764" y="904248"/>
                  <a:pt x="6076590" y="922867"/>
                </a:cubicBezTo>
                <a:cubicBezTo>
                  <a:pt x="5964417" y="941486"/>
                  <a:pt x="5891160" y="921922"/>
                  <a:pt x="5838292" y="922867"/>
                </a:cubicBezTo>
                <a:cubicBezTo>
                  <a:pt x="5785424" y="923812"/>
                  <a:pt x="5576232" y="881508"/>
                  <a:pt x="5480846" y="922867"/>
                </a:cubicBezTo>
                <a:cubicBezTo>
                  <a:pt x="5385460" y="964226"/>
                  <a:pt x="5245903" y="911213"/>
                  <a:pt x="5123399" y="922867"/>
                </a:cubicBezTo>
                <a:cubicBezTo>
                  <a:pt x="5000895" y="934521"/>
                  <a:pt x="4671500" y="835755"/>
                  <a:pt x="4289358" y="922867"/>
                </a:cubicBezTo>
                <a:cubicBezTo>
                  <a:pt x="3907216" y="1009979"/>
                  <a:pt x="3651961" y="855239"/>
                  <a:pt x="3455316" y="922867"/>
                </a:cubicBezTo>
                <a:cubicBezTo>
                  <a:pt x="3258671" y="990495"/>
                  <a:pt x="2886237" y="877154"/>
                  <a:pt x="2621274" y="922867"/>
                </a:cubicBezTo>
                <a:cubicBezTo>
                  <a:pt x="2356311" y="968580"/>
                  <a:pt x="2260426" y="875279"/>
                  <a:pt x="2025530" y="922867"/>
                </a:cubicBezTo>
                <a:cubicBezTo>
                  <a:pt x="1790634" y="970455"/>
                  <a:pt x="1854298" y="901768"/>
                  <a:pt x="1787232" y="922867"/>
                </a:cubicBezTo>
                <a:cubicBezTo>
                  <a:pt x="1720166" y="943966"/>
                  <a:pt x="1175211" y="825164"/>
                  <a:pt x="953191" y="922867"/>
                </a:cubicBezTo>
                <a:cubicBezTo>
                  <a:pt x="731171" y="1020570"/>
                  <a:pt x="331160" y="836603"/>
                  <a:pt x="0" y="922867"/>
                </a:cubicBezTo>
                <a:cubicBezTo>
                  <a:pt x="-546" y="813622"/>
                  <a:pt x="28586" y="637675"/>
                  <a:pt x="0" y="470662"/>
                </a:cubicBezTo>
                <a:cubicBezTo>
                  <a:pt x="-28586" y="303650"/>
                  <a:pt x="15732" y="203575"/>
                  <a:pt x="0" y="0"/>
                </a:cubicBezTo>
                <a:close/>
              </a:path>
              <a:path w="11914882" h="922867" stroke="0" extrusionOk="0">
                <a:moveTo>
                  <a:pt x="0" y="0"/>
                </a:moveTo>
                <a:cubicBezTo>
                  <a:pt x="215757" y="-36512"/>
                  <a:pt x="260038" y="56209"/>
                  <a:pt x="476595" y="0"/>
                </a:cubicBezTo>
                <a:cubicBezTo>
                  <a:pt x="693153" y="-56209"/>
                  <a:pt x="598417" y="16831"/>
                  <a:pt x="714893" y="0"/>
                </a:cubicBezTo>
                <a:cubicBezTo>
                  <a:pt x="831369" y="-16831"/>
                  <a:pt x="892656" y="9925"/>
                  <a:pt x="953191" y="0"/>
                </a:cubicBezTo>
                <a:cubicBezTo>
                  <a:pt x="1013726" y="-9925"/>
                  <a:pt x="1211718" y="5441"/>
                  <a:pt x="1310637" y="0"/>
                </a:cubicBezTo>
                <a:cubicBezTo>
                  <a:pt x="1409556" y="-5441"/>
                  <a:pt x="1478671" y="10982"/>
                  <a:pt x="1548935" y="0"/>
                </a:cubicBezTo>
                <a:cubicBezTo>
                  <a:pt x="1619199" y="-10982"/>
                  <a:pt x="1692471" y="1515"/>
                  <a:pt x="1787232" y="0"/>
                </a:cubicBezTo>
                <a:cubicBezTo>
                  <a:pt x="1881993" y="-1515"/>
                  <a:pt x="1987859" y="8482"/>
                  <a:pt x="2144679" y="0"/>
                </a:cubicBezTo>
                <a:cubicBezTo>
                  <a:pt x="2301499" y="-8482"/>
                  <a:pt x="2415910" y="36846"/>
                  <a:pt x="2502125" y="0"/>
                </a:cubicBezTo>
                <a:cubicBezTo>
                  <a:pt x="2588340" y="-36846"/>
                  <a:pt x="3057493" y="83720"/>
                  <a:pt x="3217018" y="0"/>
                </a:cubicBezTo>
                <a:cubicBezTo>
                  <a:pt x="3376543" y="-83720"/>
                  <a:pt x="3799289" y="30854"/>
                  <a:pt x="4051060" y="0"/>
                </a:cubicBezTo>
                <a:cubicBezTo>
                  <a:pt x="4302831" y="-30854"/>
                  <a:pt x="4186198" y="6032"/>
                  <a:pt x="4289358" y="0"/>
                </a:cubicBezTo>
                <a:cubicBezTo>
                  <a:pt x="4392518" y="-6032"/>
                  <a:pt x="4805592" y="36836"/>
                  <a:pt x="5123399" y="0"/>
                </a:cubicBezTo>
                <a:cubicBezTo>
                  <a:pt x="5441206" y="-36836"/>
                  <a:pt x="5374400" y="17527"/>
                  <a:pt x="5480846" y="0"/>
                </a:cubicBezTo>
                <a:cubicBezTo>
                  <a:pt x="5587292" y="-17527"/>
                  <a:pt x="5624308" y="23967"/>
                  <a:pt x="5719143" y="0"/>
                </a:cubicBezTo>
                <a:cubicBezTo>
                  <a:pt x="5813978" y="-23967"/>
                  <a:pt x="6249856" y="60680"/>
                  <a:pt x="6434036" y="0"/>
                </a:cubicBezTo>
                <a:cubicBezTo>
                  <a:pt x="6618216" y="-60680"/>
                  <a:pt x="6602233" y="22011"/>
                  <a:pt x="6672334" y="0"/>
                </a:cubicBezTo>
                <a:cubicBezTo>
                  <a:pt x="6742435" y="-22011"/>
                  <a:pt x="6809526" y="19133"/>
                  <a:pt x="6910632" y="0"/>
                </a:cubicBezTo>
                <a:cubicBezTo>
                  <a:pt x="7011738" y="-19133"/>
                  <a:pt x="7281365" y="34479"/>
                  <a:pt x="7625524" y="0"/>
                </a:cubicBezTo>
                <a:cubicBezTo>
                  <a:pt x="7969683" y="-34479"/>
                  <a:pt x="8194768" y="55728"/>
                  <a:pt x="8340417" y="0"/>
                </a:cubicBezTo>
                <a:cubicBezTo>
                  <a:pt x="8486066" y="-55728"/>
                  <a:pt x="8804616" y="72908"/>
                  <a:pt x="9055310" y="0"/>
                </a:cubicBezTo>
                <a:cubicBezTo>
                  <a:pt x="9306004" y="-72908"/>
                  <a:pt x="9217149" y="16749"/>
                  <a:pt x="9293608" y="0"/>
                </a:cubicBezTo>
                <a:cubicBezTo>
                  <a:pt x="9370067" y="-16749"/>
                  <a:pt x="9524595" y="5206"/>
                  <a:pt x="9651054" y="0"/>
                </a:cubicBezTo>
                <a:cubicBezTo>
                  <a:pt x="9777513" y="-5206"/>
                  <a:pt x="10284843" y="2733"/>
                  <a:pt x="10485096" y="0"/>
                </a:cubicBezTo>
                <a:cubicBezTo>
                  <a:pt x="10685349" y="-2733"/>
                  <a:pt x="10857870" y="37039"/>
                  <a:pt x="10961691" y="0"/>
                </a:cubicBezTo>
                <a:cubicBezTo>
                  <a:pt x="11065513" y="-37039"/>
                  <a:pt x="11658763" y="23087"/>
                  <a:pt x="11914882" y="0"/>
                </a:cubicBezTo>
                <a:cubicBezTo>
                  <a:pt x="11948621" y="161308"/>
                  <a:pt x="11890244" y="363373"/>
                  <a:pt x="11914882" y="479891"/>
                </a:cubicBezTo>
                <a:cubicBezTo>
                  <a:pt x="11939520" y="596409"/>
                  <a:pt x="11880792" y="821098"/>
                  <a:pt x="11914882" y="922867"/>
                </a:cubicBezTo>
                <a:cubicBezTo>
                  <a:pt x="11628186" y="931261"/>
                  <a:pt x="11527564" y="842561"/>
                  <a:pt x="11199989" y="922867"/>
                </a:cubicBezTo>
                <a:cubicBezTo>
                  <a:pt x="10872414" y="1003173"/>
                  <a:pt x="11054413" y="910065"/>
                  <a:pt x="10961691" y="922867"/>
                </a:cubicBezTo>
                <a:cubicBezTo>
                  <a:pt x="10868969" y="935669"/>
                  <a:pt x="10624722" y="913069"/>
                  <a:pt x="10485096" y="922867"/>
                </a:cubicBezTo>
                <a:cubicBezTo>
                  <a:pt x="10345470" y="932665"/>
                  <a:pt x="10210998" y="901661"/>
                  <a:pt x="10127650" y="922867"/>
                </a:cubicBezTo>
                <a:cubicBezTo>
                  <a:pt x="10044302" y="944073"/>
                  <a:pt x="9794400" y="908897"/>
                  <a:pt x="9651054" y="922867"/>
                </a:cubicBezTo>
                <a:cubicBezTo>
                  <a:pt x="9507708" y="936837"/>
                  <a:pt x="9112384" y="826675"/>
                  <a:pt x="8817013" y="922867"/>
                </a:cubicBezTo>
                <a:cubicBezTo>
                  <a:pt x="8521642" y="1019059"/>
                  <a:pt x="8607197" y="900938"/>
                  <a:pt x="8459566" y="922867"/>
                </a:cubicBezTo>
                <a:cubicBezTo>
                  <a:pt x="8311935" y="944796"/>
                  <a:pt x="8111946" y="878309"/>
                  <a:pt x="7863822" y="922867"/>
                </a:cubicBezTo>
                <a:cubicBezTo>
                  <a:pt x="7615698" y="967425"/>
                  <a:pt x="7627776" y="880853"/>
                  <a:pt x="7506376" y="922867"/>
                </a:cubicBezTo>
                <a:cubicBezTo>
                  <a:pt x="7384976" y="964881"/>
                  <a:pt x="7352489" y="917159"/>
                  <a:pt x="7268078" y="922867"/>
                </a:cubicBezTo>
                <a:cubicBezTo>
                  <a:pt x="7183667" y="928575"/>
                  <a:pt x="7108891" y="907916"/>
                  <a:pt x="7029780" y="922867"/>
                </a:cubicBezTo>
                <a:cubicBezTo>
                  <a:pt x="6950669" y="937818"/>
                  <a:pt x="6632774" y="921765"/>
                  <a:pt x="6434036" y="922867"/>
                </a:cubicBezTo>
                <a:cubicBezTo>
                  <a:pt x="6235298" y="923969"/>
                  <a:pt x="6307147" y="904099"/>
                  <a:pt x="6195739" y="922867"/>
                </a:cubicBezTo>
                <a:cubicBezTo>
                  <a:pt x="6084331" y="941635"/>
                  <a:pt x="5775224" y="907680"/>
                  <a:pt x="5599995" y="922867"/>
                </a:cubicBezTo>
                <a:cubicBezTo>
                  <a:pt x="5424766" y="938054"/>
                  <a:pt x="5239086" y="904558"/>
                  <a:pt x="5004250" y="922867"/>
                </a:cubicBezTo>
                <a:cubicBezTo>
                  <a:pt x="4769415" y="941176"/>
                  <a:pt x="4571763" y="892752"/>
                  <a:pt x="4408506" y="922867"/>
                </a:cubicBezTo>
                <a:cubicBezTo>
                  <a:pt x="4245249" y="952982"/>
                  <a:pt x="3793090" y="921741"/>
                  <a:pt x="3574465" y="922867"/>
                </a:cubicBezTo>
                <a:cubicBezTo>
                  <a:pt x="3355840" y="923993"/>
                  <a:pt x="3317248" y="891179"/>
                  <a:pt x="3097869" y="922867"/>
                </a:cubicBezTo>
                <a:cubicBezTo>
                  <a:pt x="2878490" y="954555"/>
                  <a:pt x="2722914" y="910344"/>
                  <a:pt x="2502125" y="922867"/>
                </a:cubicBezTo>
                <a:cubicBezTo>
                  <a:pt x="2281336" y="935390"/>
                  <a:pt x="2121106" y="922346"/>
                  <a:pt x="1906381" y="922867"/>
                </a:cubicBezTo>
                <a:cubicBezTo>
                  <a:pt x="1691656" y="923388"/>
                  <a:pt x="1748794" y="919649"/>
                  <a:pt x="1668083" y="922867"/>
                </a:cubicBezTo>
                <a:cubicBezTo>
                  <a:pt x="1587372" y="926085"/>
                  <a:pt x="1529437" y="913336"/>
                  <a:pt x="1429786" y="922867"/>
                </a:cubicBezTo>
                <a:cubicBezTo>
                  <a:pt x="1330135" y="932398"/>
                  <a:pt x="1058553" y="899963"/>
                  <a:pt x="953191" y="922867"/>
                </a:cubicBezTo>
                <a:cubicBezTo>
                  <a:pt x="847830" y="945771"/>
                  <a:pt x="752771" y="902180"/>
                  <a:pt x="595744" y="922867"/>
                </a:cubicBezTo>
                <a:cubicBezTo>
                  <a:pt x="438717" y="943554"/>
                  <a:pt x="121252" y="917305"/>
                  <a:pt x="0" y="922867"/>
                </a:cubicBezTo>
                <a:cubicBezTo>
                  <a:pt x="-16786" y="737630"/>
                  <a:pt x="9291" y="680330"/>
                  <a:pt x="0" y="479891"/>
                </a:cubicBezTo>
                <a:cubicBezTo>
                  <a:pt x="-9291" y="279452"/>
                  <a:pt x="8200" y="19725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313392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	Andesitas Chile - Perú</a:t>
            </a:r>
          </a:p>
        </p:txBody>
      </p:sp>
    </p:spTree>
    <p:extLst>
      <p:ext uri="{BB962C8B-B14F-4D97-AF65-F5344CB8AC3E}">
        <p14:creationId xmlns:p14="http://schemas.microsoft.com/office/powerpoint/2010/main" val="106108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C8E6AB5-47D1-4A6D-87BE-60A6EBBBE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86" y="1234017"/>
            <a:ext cx="6753226" cy="540258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43AD73-1ACA-4C89-81FB-E363C26AEE03}"/>
              </a:ext>
            </a:extLst>
          </p:cNvPr>
          <p:cNvSpPr txBox="1">
            <a:spLocks/>
          </p:cNvSpPr>
          <p:nvPr/>
        </p:nvSpPr>
        <p:spPr>
          <a:xfrm>
            <a:off x="651932" y="133350"/>
            <a:ext cx="10913535" cy="922867"/>
          </a:xfrm>
          <a:custGeom>
            <a:avLst/>
            <a:gdLst>
              <a:gd name="connsiteX0" fmla="*/ 0 w 10913535"/>
              <a:gd name="connsiteY0" fmla="*/ 0 h 922867"/>
              <a:gd name="connsiteX1" fmla="*/ 246991 w 10913535"/>
              <a:gd name="connsiteY1" fmla="*/ 0 h 922867"/>
              <a:gd name="connsiteX2" fmla="*/ 1039658 w 10913535"/>
              <a:gd name="connsiteY2" fmla="*/ 0 h 922867"/>
              <a:gd name="connsiteX3" fmla="*/ 1832325 w 10913535"/>
              <a:gd name="connsiteY3" fmla="*/ 0 h 922867"/>
              <a:gd name="connsiteX4" fmla="*/ 2406722 w 10913535"/>
              <a:gd name="connsiteY4" fmla="*/ 0 h 922867"/>
              <a:gd name="connsiteX5" fmla="*/ 2981118 w 10913535"/>
              <a:gd name="connsiteY5" fmla="*/ 0 h 922867"/>
              <a:gd name="connsiteX6" fmla="*/ 3773786 w 10913535"/>
              <a:gd name="connsiteY6" fmla="*/ 0 h 922867"/>
              <a:gd name="connsiteX7" fmla="*/ 4129911 w 10913535"/>
              <a:gd name="connsiteY7" fmla="*/ 0 h 922867"/>
              <a:gd name="connsiteX8" fmla="*/ 4595173 w 10913535"/>
              <a:gd name="connsiteY8" fmla="*/ 0 h 922867"/>
              <a:gd name="connsiteX9" fmla="*/ 5387840 w 10913535"/>
              <a:gd name="connsiteY9" fmla="*/ 0 h 922867"/>
              <a:gd name="connsiteX10" fmla="*/ 5853101 w 10913535"/>
              <a:gd name="connsiteY10" fmla="*/ 0 h 922867"/>
              <a:gd name="connsiteX11" fmla="*/ 6427498 w 10913535"/>
              <a:gd name="connsiteY11" fmla="*/ 0 h 922867"/>
              <a:gd name="connsiteX12" fmla="*/ 6783624 w 10913535"/>
              <a:gd name="connsiteY12" fmla="*/ 0 h 922867"/>
              <a:gd name="connsiteX13" fmla="*/ 7248885 w 10913535"/>
              <a:gd name="connsiteY13" fmla="*/ 0 h 922867"/>
              <a:gd name="connsiteX14" fmla="*/ 7932417 w 10913535"/>
              <a:gd name="connsiteY14" fmla="*/ 0 h 922867"/>
              <a:gd name="connsiteX15" fmla="*/ 8615949 w 10913535"/>
              <a:gd name="connsiteY15" fmla="*/ 0 h 922867"/>
              <a:gd name="connsiteX16" fmla="*/ 9299481 w 10913535"/>
              <a:gd name="connsiteY16" fmla="*/ 0 h 922867"/>
              <a:gd name="connsiteX17" fmla="*/ 9764742 w 10913535"/>
              <a:gd name="connsiteY17" fmla="*/ 0 h 922867"/>
              <a:gd name="connsiteX18" fmla="*/ 10913535 w 10913535"/>
              <a:gd name="connsiteY18" fmla="*/ 0 h 922867"/>
              <a:gd name="connsiteX19" fmla="*/ 10913535 w 10913535"/>
              <a:gd name="connsiteY19" fmla="*/ 433747 h 922867"/>
              <a:gd name="connsiteX20" fmla="*/ 10913535 w 10913535"/>
              <a:gd name="connsiteY20" fmla="*/ 922867 h 922867"/>
              <a:gd name="connsiteX21" fmla="*/ 10666544 w 10913535"/>
              <a:gd name="connsiteY21" fmla="*/ 922867 h 922867"/>
              <a:gd name="connsiteX22" fmla="*/ 10092148 w 10913535"/>
              <a:gd name="connsiteY22" fmla="*/ 922867 h 922867"/>
              <a:gd name="connsiteX23" fmla="*/ 9845157 w 10913535"/>
              <a:gd name="connsiteY23" fmla="*/ 922867 h 922867"/>
              <a:gd name="connsiteX24" fmla="*/ 9161625 w 10913535"/>
              <a:gd name="connsiteY24" fmla="*/ 922867 h 922867"/>
              <a:gd name="connsiteX25" fmla="*/ 8368958 w 10913535"/>
              <a:gd name="connsiteY25" fmla="*/ 922867 h 922867"/>
              <a:gd name="connsiteX26" fmla="*/ 7576291 w 10913535"/>
              <a:gd name="connsiteY26" fmla="*/ 922867 h 922867"/>
              <a:gd name="connsiteX27" fmla="*/ 7001894 w 10913535"/>
              <a:gd name="connsiteY27" fmla="*/ 922867 h 922867"/>
              <a:gd name="connsiteX28" fmla="*/ 6318362 w 10913535"/>
              <a:gd name="connsiteY28" fmla="*/ 922867 h 922867"/>
              <a:gd name="connsiteX29" fmla="*/ 5525695 w 10913535"/>
              <a:gd name="connsiteY29" fmla="*/ 922867 h 922867"/>
              <a:gd name="connsiteX30" fmla="*/ 5169569 w 10913535"/>
              <a:gd name="connsiteY30" fmla="*/ 922867 h 922867"/>
              <a:gd name="connsiteX31" fmla="*/ 4595173 w 10913535"/>
              <a:gd name="connsiteY31" fmla="*/ 922867 h 922867"/>
              <a:gd name="connsiteX32" fmla="*/ 4348182 w 10913535"/>
              <a:gd name="connsiteY32" fmla="*/ 922867 h 922867"/>
              <a:gd name="connsiteX33" fmla="*/ 4101192 w 10913535"/>
              <a:gd name="connsiteY33" fmla="*/ 922867 h 922867"/>
              <a:gd name="connsiteX34" fmla="*/ 3308524 w 10913535"/>
              <a:gd name="connsiteY34" fmla="*/ 922867 h 922867"/>
              <a:gd name="connsiteX35" fmla="*/ 2515857 w 10913535"/>
              <a:gd name="connsiteY35" fmla="*/ 922867 h 922867"/>
              <a:gd name="connsiteX36" fmla="*/ 1941460 w 10913535"/>
              <a:gd name="connsiteY36" fmla="*/ 922867 h 922867"/>
              <a:gd name="connsiteX37" fmla="*/ 1148793 w 10913535"/>
              <a:gd name="connsiteY37" fmla="*/ 922867 h 922867"/>
              <a:gd name="connsiteX38" fmla="*/ 683532 w 10913535"/>
              <a:gd name="connsiteY38" fmla="*/ 922867 h 922867"/>
              <a:gd name="connsiteX39" fmla="*/ 0 w 10913535"/>
              <a:gd name="connsiteY39" fmla="*/ 922867 h 922867"/>
              <a:gd name="connsiteX40" fmla="*/ 0 w 10913535"/>
              <a:gd name="connsiteY40" fmla="*/ 442976 h 922867"/>
              <a:gd name="connsiteX41" fmla="*/ 0 w 10913535"/>
              <a:gd name="connsiteY41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913535" h="922867" fill="none" extrusionOk="0">
                <a:moveTo>
                  <a:pt x="0" y="0"/>
                </a:moveTo>
                <a:cubicBezTo>
                  <a:pt x="100651" y="-19373"/>
                  <a:pt x="193404" y="11397"/>
                  <a:pt x="246991" y="0"/>
                </a:cubicBezTo>
                <a:cubicBezTo>
                  <a:pt x="300578" y="-11397"/>
                  <a:pt x="762488" y="4838"/>
                  <a:pt x="1039658" y="0"/>
                </a:cubicBezTo>
                <a:cubicBezTo>
                  <a:pt x="1316828" y="-4838"/>
                  <a:pt x="1461608" y="70669"/>
                  <a:pt x="1832325" y="0"/>
                </a:cubicBezTo>
                <a:cubicBezTo>
                  <a:pt x="2203042" y="-70669"/>
                  <a:pt x="2260486" y="61093"/>
                  <a:pt x="2406722" y="0"/>
                </a:cubicBezTo>
                <a:cubicBezTo>
                  <a:pt x="2552958" y="-61093"/>
                  <a:pt x="2742216" y="31282"/>
                  <a:pt x="2981118" y="0"/>
                </a:cubicBezTo>
                <a:cubicBezTo>
                  <a:pt x="3220020" y="-31282"/>
                  <a:pt x="3524244" y="92688"/>
                  <a:pt x="3773786" y="0"/>
                </a:cubicBezTo>
                <a:cubicBezTo>
                  <a:pt x="4023328" y="-92688"/>
                  <a:pt x="3995100" y="14689"/>
                  <a:pt x="4129911" y="0"/>
                </a:cubicBezTo>
                <a:cubicBezTo>
                  <a:pt x="4264723" y="-14689"/>
                  <a:pt x="4477603" y="45707"/>
                  <a:pt x="4595173" y="0"/>
                </a:cubicBezTo>
                <a:cubicBezTo>
                  <a:pt x="4712743" y="-45707"/>
                  <a:pt x="5111956" y="25168"/>
                  <a:pt x="5387840" y="0"/>
                </a:cubicBezTo>
                <a:cubicBezTo>
                  <a:pt x="5663724" y="-25168"/>
                  <a:pt x="5687666" y="38042"/>
                  <a:pt x="5853101" y="0"/>
                </a:cubicBezTo>
                <a:cubicBezTo>
                  <a:pt x="6018536" y="-38042"/>
                  <a:pt x="6268215" y="18551"/>
                  <a:pt x="6427498" y="0"/>
                </a:cubicBezTo>
                <a:cubicBezTo>
                  <a:pt x="6586781" y="-18551"/>
                  <a:pt x="6652683" y="32248"/>
                  <a:pt x="6783624" y="0"/>
                </a:cubicBezTo>
                <a:cubicBezTo>
                  <a:pt x="6914565" y="-32248"/>
                  <a:pt x="7056784" y="50340"/>
                  <a:pt x="7248885" y="0"/>
                </a:cubicBezTo>
                <a:cubicBezTo>
                  <a:pt x="7440986" y="-50340"/>
                  <a:pt x="7745677" y="31400"/>
                  <a:pt x="7932417" y="0"/>
                </a:cubicBezTo>
                <a:cubicBezTo>
                  <a:pt x="8119157" y="-31400"/>
                  <a:pt x="8471349" y="13308"/>
                  <a:pt x="8615949" y="0"/>
                </a:cubicBezTo>
                <a:cubicBezTo>
                  <a:pt x="8760549" y="-13308"/>
                  <a:pt x="9112230" y="48290"/>
                  <a:pt x="9299481" y="0"/>
                </a:cubicBezTo>
                <a:cubicBezTo>
                  <a:pt x="9486732" y="-48290"/>
                  <a:pt x="9641853" y="38494"/>
                  <a:pt x="9764742" y="0"/>
                </a:cubicBezTo>
                <a:cubicBezTo>
                  <a:pt x="9887631" y="-38494"/>
                  <a:pt x="10598814" y="17683"/>
                  <a:pt x="10913535" y="0"/>
                </a:cubicBezTo>
                <a:cubicBezTo>
                  <a:pt x="10926354" y="132706"/>
                  <a:pt x="10909207" y="252675"/>
                  <a:pt x="10913535" y="433747"/>
                </a:cubicBezTo>
                <a:cubicBezTo>
                  <a:pt x="10917863" y="614819"/>
                  <a:pt x="10896306" y="711609"/>
                  <a:pt x="10913535" y="922867"/>
                </a:cubicBezTo>
                <a:cubicBezTo>
                  <a:pt x="10804610" y="942262"/>
                  <a:pt x="10771069" y="920649"/>
                  <a:pt x="10666544" y="922867"/>
                </a:cubicBezTo>
                <a:cubicBezTo>
                  <a:pt x="10562019" y="925085"/>
                  <a:pt x="10266337" y="875953"/>
                  <a:pt x="10092148" y="922867"/>
                </a:cubicBezTo>
                <a:cubicBezTo>
                  <a:pt x="9917959" y="969781"/>
                  <a:pt x="9909951" y="912661"/>
                  <a:pt x="9845157" y="922867"/>
                </a:cubicBezTo>
                <a:cubicBezTo>
                  <a:pt x="9780363" y="933073"/>
                  <a:pt x="9447938" y="893959"/>
                  <a:pt x="9161625" y="922867"/>
                </a:cubicBezTo>
                <a:cubicBezTo>
                  <a:pt x="8875312" y="951775"/>
                  <a:pt x="8614612" y="840806"/>
                  <a:pt x="8368958" y="922867"/>
                </a:cubicBezTo>
                <a:cubicBezTo>
                  <a:pt x="8123304" y="1004928"/>
                  <a:pt x="7949535" y="872395"/>
                  <a:pt x="7576291" y="922867"/>
                </a:cubicBezTo>
                <a:cubicBezTo>
                  <a:pt x="7203047" y="973339"/>
                  <a:pt x="7253063" y="880923"/>
                  <a:pt x="7001894" y="922867"/>
                </a:cubicBezTo>
                <a:cubicBezTo>
                  <a:pt x="6750725" y="964811"/>
                  <a:pt x="6527514" y="880294"/>
                  <a:pt x="6318362" y="922867"/>
                </a:cubicBezTo>
                <a:cubicBezTo>
                  <a:pt x="6109210" y="965440"/>
                  <a:pt x="5919685" y="887897"/>
                  <a:pt x="5525695" y="922867"/>
                </a:cubicBezTo>
                <a:cubicBezTo>
                  <a:pt x="5131705" y="957837"/>
                  <a:pt x="5257955" y="882014"/>
                  <a:pt x="5169569" y="922867"/>
                </a:cubicBezTo>
                <a:cubicBezTo>
                  <a:pt x="5081183" y="963720"/>
                  <a:pt x="4841179" y="867611"/>
                  <a:pt x="4595173" y="922867"/>
                </a:cubicBezTo>
                <a:cubicBezTo>
                  <a:pt x="4349167" y="978123"/>
                  <a:pt x="4422374" y="918599"/>
                  <a:pt x="4348182" y="922867"/>
                </a:cubicBezTo>
                <a:cubicBezTo>
                  <a:pt x="4273990" y="927135"/>
                  <a:pt x="4191979" y="908842"/>
                  <a:pt x="4101192" y="922867"/>
                </a:cubicBezTo>
                <a:cubicBezTo>
                  <a:pt x="4010405" y="936892"/>
                  <a:pt x="3630789" y="877809"/>
                  <a:pt x="3308524" y="922867"/>
                </a:cubicBezTo>
                <a:cubicBezTo>
                  <a:pt x="2986259" y="967925"/>
                  <a:pt x="2850557" y="855682"/>
                  <a:pt x="2515857" y="922867"/>
                </a:cubicBezTo>
                <a:cubicBezTo>
                  <a:pt x="2181157" y="990052"/>
                  <a:pt x="2180049" y="871178"/>
                  <a:pt x="1941460" y="922867"/>
                </a:cubicBezTo>
                <a:cubicBezTo>
                  <a:pt x="1702871" y="974556"/>
                  <a:pt x="1431090" y="918076"/>
                  <a:pt x="1148793" y="922867"/>
                </a:cubicBezTo>
                <a:cubicBezTo>
                  <a:pt x="866496" y="927658"/>
                  <a:pt x="811606" y="911646"/>
                  <a:pt x="683532" y="922867"/>
                </a:cubicBezTo>
                <a:cubicBezTo>
                  <a:pt x="555458" y="934088"/>
                  <a:pt x="195906" y="857481"/>
                  <a:pt x="0" y="922867"/>
                </a:cubicBezTo>
                <a:cubicBezTo>
                  <a:pt x="-37909" y="731427"/>
                  <a:pt x="56172" y="578593"/>
                  <a:pt x="0" y="442976"/>
                </a:cubicBezTo>
                <a:cubicBezTo>
                  <a:pt x="-56172" y="307359"/>
                  <a:pt x="5967" y="121826"/>
                  <a:pt x="0" y="0"/>
                </a:cubicBezTo>
                <a:close/>
              </a:path>
              <a:path w="10913535" h="922867" stroke="0" extrusionOk="0">
                <a:moveTo>
                  <a:pt x="0" y="0"/>
                </a:moveTo>
                <a:cubicBezTo>
                  <a:pt x="75662" y="-27615"/>
                  <a:pt x="242156" y="15580"/>
                  <a:pt x="356126" y="0"/>
                </a:cubicBezTo>
                <a:cubicBezTo>
                  <a:pt x="470096" y="-15580"/>
                  <a:pt x="563247" y="277"/>
                  <a:pt x="712252" y="0"/>
                </a:cubicBezTo>
                <a:cubicBezTo>
                  <a:pt x="861257" y="-277"/>
                  <a:pt x="1128123" y="20231"/>
                  <a:pt x="1395784" y="0"/>
                </a:cubicBezTo>
                <a:cubicBezTo>
                  <a:pt x="1663445" y="-20231"/>
                  <a:pt x="1992892" y="46854"/>
                  <a:pt x="2188451" y="0"/>
                </a:cubicBezTo>
                <a:cubicBezTo>
                  <a:pt x="2384010" y="-46854"/>
                  <a:pt x="2587955" y="38720"/>
                  <a:pt x="2981118" y="0"/>
                </a:cubicBezTo>
                <a:cubicBezTo>
                  <a:pt x="3374281" y="-38720"/>
                  <a:pt x="3186004" y="22009"/>
                  <a:pt x="3337244" y="0"/>
                </a:cubicBezTo>
                <a:cubicBezTo>
                  <a:pt x="3488484" y="-22009"/>
                  <a:pt x="3532873" y="17922"/>
                  <a:pt x="3584235" y="0"/>
                </a:cubicBezTo>
                <a:cubicBezTo>
                  <a:pt x="3635597" y="-17922"/>
                  <a:pt x="3877756" y="9222"/>
                  <a:pt x="4158631" y="0"/>
                </a:cubicBezTo>
                <a:cubicBezTo>
                  <a:pt x="4439506" y="-9222"/>
                  <a:pt x="4414592" y="22686"/>
                  <a:pt x="4623892" y="0"/>
                </a:cubicBezTo>
                <a:cubicBezTo>
                  <a:pt x="4833192" y="-22686"/>
                  <a:pt x="4816893" y="16625"/>
                  <a:pt x="4870883" y="0"/>
                </a:cubicBezTo>
                <a:cubicBezTo>
                  <a:pt x="4924873" y="-16625"/>
                  <a:pt x="5369864" y="29156"/>
                  <a:pt x="5554415" y="0"/>
                </a:cubicBezTo>
                <a:cubicBezTo>
                  <a:pt x="5738966" y="-29156"/>
                  <a:pt x="5886374" y="43540"/>
                  <a:pt x="6128811" y="0"/>
                </a:cubicBezTo>
                <a:cubicBezTo>
                  <a:pt x="6371248" y="-43540"/>
                  <a:pt x="6341044" y="36410"/>
                  <a:pt x="6484937" y="0"/>
                </a:cubicBezTo>
                <a:cubicBezTo>
                  <a:pt x="6628830" y="-36410"/>
                  <a:pt x="6708099" y="13932"/>
                  <a:pt x="6841063" y="0"/>
                </a:cubicBezTo>
                <a:cubicBezTo>
                  <a:pt x="6974027" y="-13932"/>
                  <a:pt x="7333759" y="56514"/>
                  <a:pt x="7633731" y="0"/>
                </a:cubicBezTo>
                <a:cubicBezTo>
                  <a:pt x="7933703" y="-56514"/>
                  <a:pt x="7913011" y="25380"/>
                  <a:pt x="7989856" y="0"/>
                </a:cubicBezTo>
                <a:cubicBezTo>
                  <a:pt x="8066701" y="-25380"/>
                  <a:pt x="8294828" y="20219"/>
                  <a:pt x="8455118" y="0"/>
                </a:cubicBezTo>
                <a:cubicBezTo>
                  <a:pt x="8615408" y="-20219"/>
                  <a:pt x="8816963" y="22634"/>
                  <a:pt x="8920379" y="0"/>
                </a:cubicBezTo>
                <a:cubicBezTo>
                  <a:pt x="9023795" y="-22634"/>
                  <a:pt x="9278368" y="17770"/>
                  <a:pt x="9385640" y="0"/>
                </a:cubicBezTo>
                <a:cubicBezTo>
                  <a:pt x="9492912" y="-17770"/>
                  <a:pt x="9588763" y="30383"/>
                  <a:pt x="9741766" y="0"/>
                </a:cubicBezTo>
                <a:cubicBezTo>
                  <a:pt x="9894769" y="-30383"/>
                  <a:pt x="9909158" y="513"/>
                  <a:pt x="9988757" y="0"/>
                </a:cubicBezTo>
                <a:cubicBezTo>
                  <a:pt x="10068356" y="-513"/>
                  <a:pt x="10123128" y="28172"/>
                  <a:pt x="10235747" y="0"/>
                </a:cubicBezTo>
                <a:cubicBezTo>
                  <a:pt x="10348366" y="-28172"/>
                  <a:pt x="10644289" y="79511"/>
                  <a:pt x="10913535" y="0"/>
                </a:cubicBezTo>
                <a:cubicBezTo>
                  <a:pt x="10954087" y="215276"/>
                  <a:pt x="10889707" y="309506"/>
                  <a:pt x="10913535" y="433747"/>
                </a:cubicBezTo>
                <a:cubicBezTo>
                  <a:pt x="10937363" y="557988"/>
                  <a:pt x="10882226" y="821641"/>
                  <a:pt x="10913535" y="922867"/>
                </a:cubicBezTo>
                <a:cubicBezTo>
                  <a:pt x="10694506" y="970034"/>
                  <a:pt x="10371934" y="908356"/>
                  <a:pt x="10120868" y="922867"/>
                </a:cubicBezTo>
                <a:cubicBezTo>
                  <a:pt x="9869802" y="937378"/>
                  <a:pt x="9827807" y="921679"/>
                  <a:pt x="9655606" y="922867"/>
                </a:cubicBezTo>
                <a:cubicBezTo>
                  <a:pt x="9483405" y="924055"/>
                  <a:pt x="9317441" y="906955"/>
                  <a:pt x="9081210" y="922867"/>
                </a:cubicBezTo>
                <a:cubicBezTo>
                  <a:pt x="8844979" y="938779"/>
                  <a:pt x="8579849" y="922266"/>
                  <a:pt x="8288543" y="922867"/>
                </a:cubicBezTo>
                <a:cubicBezTo>
                  <a:pt x="7997237" y="923468"/>
                  <a:pt x="7764364" y="850591"/>
                  <a:pt x="7605011" y="922867"/>
                </a:cubicBezTo>
                <a:cubicBezTo>
                  <a:pt x="7445658" y="995143"/>
                  <a:pt x="7479076" y="904077"/>
                  <a:pt x="7358020" y="922867"/>
                </a:cubicBezTo>
                <a:cubicBezTo>
                  <a:pt x="7236964" y="941657"/>
                  <a:pt x="7199744" y="902885"/>
                  <a:pt x="7111030" y="922867"/>
                </a:cubicBezTo>
                <a:cubicBezTo>
                  <a:pt x="7022316" y="942849"/>
                  <a:pt x="6854542" y="918410"/>
                  <a:pt x="6754904" y="922867"/>
                </a:cubicBezTo>
                <a:cubicBezTo>
                  <a:pt x="6655266" y="927324"/>
                  <a:pt x="6337279" y="886797"/>
                  <a:pt x="6180507" y="922867"/>
                </a:cubicBezTo>
                <a:cubicBezTo>
                  <a:pt x="6023735" y="958937"/>
                  <a:pt x="5645902" y="872929"/>
                  <a:pt x="5387840" y="922867"/>
                </a:cubicBezTo>
                <a:cubicBezTo>
                  <a:pt x="5129778" y="972805"/>
                  <a:pt x="5223064" y="921104"/>
                  <a:pt x="5140849" y="922867"/>
                </a:cubicBezTo>
                <a:cubicBezTo>
                  <a:pt x="5058634" y="924630"/>
                  <a:pt x="4740569" y="872434"/>
                  <a:pt x="4457317" y="922867"/>
                </a:cubicBezTo>
                <a:cubicBezTo>
                  <a:pt x="4174065" y="973300"/>
                  <a:pt x="4025778" y="889414"/>
                  <a:pt x="3773786" y="922867"/>
                </a:cubicBezTo>
                <a:cubicBezTo>
                  <a:pt x="3521794" y="956320"/>
                  <a:pt x="3537891" y="899161"/>
                  <a:pt x="3417660" y="922867"/>
                </a:cubicBezTo>
                <a:cubicBezTo>
                  <a:pt x="3297429" y="946573"/>
                  <a:pt x="3293999" y="907038"/>
                  <a:pt x="3170669" y="922867"/>
                </a:cubicBezTo>
                <a:cubicBezTo>
                  <a:pt x="3047339" y="938696"/>
                  <a:pt x="2824553" y="908635"/>
                  <a:pt x="2705408" y="922867"/>
                </a:cubicBezTo>
                <a:cubicBezTo>
                  <a:pt x="2586263" y="937099"/>
                  <a:pt x="2559170" y="918508"/>
                  <a:pt x="2458417" y="922867"/>
                </a:cubicBezTo>
                <a:cubicBezTo>
                  <a:pt x="2357664" y="927226"/>
                  <a:pt x="2119260" y="872455"/>
                  <a:pt x="1993156" y="922867"/>
                </a:cubicBezTo>
                <a:cubicBezTo>
                  <a:pt x="1867052" y="973279"/>
                  <a:pt x="1624466" y="906848"/>
                  <a:pt x="1527895" y="922867"/>
                </a:cubicBezTo>
                <a:cubicBezTo>
                  <a:pt x="1431324" y="938886"/>
                  <a:pt x="1380272" y="896874"/>
                  <a:pt x="1280904" y="922867"/>
                </a:cubicBezTo>
                <a:cubicBezTo>
                  <a:pt x="1181536" y="948860"/>
                  <a:pt x="584825" y="789942"/>
                  <a:pt x="0" y="922867"/>
                </a:cubicBezTo>
                <a:cubicBezTo>
                  <a:pt x="-11165" y="817008"/>
                  <a:pt x="9798" y="610455"/>
                  <a:pt x="0" y="489120"/>
                </a:cubicBezTo>
                <a:cubicBezTo>
                  <a:pt x="-9798" y="367785"/>
                  <a:pt x="12651" y="226225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746968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Señal </a:t>
            </a:r>
            <a:r>
              <a:rPr lang="es-CL" dirty="0" err="1"/>
              <a:t>Adakítica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75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DB813D6-83D3-4560-8379-880DB50AF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8" y="1184899"/>
            <a:ext cx="6753226" cy="540258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75F0718-BD68-4D28-AA38-00366A5E82E0}"/>
              </a:ext>
            </a:extLst>
          </p:cNvPr>
          <p:cNvSpPr/>
          <p:nvPr/>
        </p:nvSpPr>
        <p:spPr>
          <a:xfrm rot="20845330">
            <a:off x="522200" y="1508095"/>
            <a:ext cx="1609808" cy="37760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27F06E-4C57-43D7-B13F-C86C5180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4899"/>
            <a:ext cx="5729782" cy="448820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63F6D2B-6A93-41BE-84C2-4DA7139A3A68}"/>
              </a:ext>
            </a:extLst>
          </p:cNvPr>
          <p:cNvSpPr/>
          <p:nvPr/>
        </p:nvSpPr>
        <p:spPr>
          <a:xfrm rot="5400000">
            <a:off x="4005643" y="1584679"/>
            <a:ext cx="843132" cy="3193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D7C9BA-6F57-4C80-A347-95FE4F2634CE}"/>
              </a:ext>
            </a:extLst>
          </p:cNvPr>
          <p:cNvSpPr txBox="1">
            <a:spLocks/>
          </p:cNvSpPr>
          <p:nvPr/>
        </p:nvSpPr>
        <p:spPr>
          <a:xfrm>
            <a:off x="651932" y="133350"/>
            <a:ext cx="10913535" cy="922867"/>
          </a:xfrm>
          <a:custGeom>
            <a:avLst/>
            <a:gdLst>
              <a:gd name="connsiteX0" fmla="*/ 0 w 10913535"/>
              <a:gd name="connsiteY0" fmla="*/ 0 h 922867"/>
              <a:gd name="connsiteX1" fmla="*/ 246991 w 10913535"/>
              <a:gd name="connsiteY1" fmla="*/ 0 h 922867"/>
              <a:gd name="connsiteX2" fmla="*/ 1039658 w 10913535"/>
              <a:gd name="connsiteY2" fmla="*/ 0 h 922867"/>
              <a:gd name="connsiteX3" fmla="*/ 1832325 w 10913535"/>
              <a:gd name="connsiteY3" fmla="*/ 0 h 922867"/>
              <a:gd name="connsiteX4" fmla="*/ 2406722 w 10913535"/>
              <a:gd name="connsiteY4" fmla="*/ 0 h 922867"/>
              <a:gd name="connsiteX5" fmla="*/ 2981118 w 10913535"/>
              <a:gd name="connsiteY5" fmla="*/ 0 h 922867"/>
              <a:gd name="connsiteX6" fmla="*/ 3773786 w 10913535"/>
              <a:gd name="connsiteY6" fmla="*/ 0 h 922867"/>
              <a:gd name="connsiteX7" fmla="*/ 4129911 w 10913535"/>
              <a:gd name="connsiteY7" fmla="*/ 0 h 922867"/>
              <a:gd name="connsiteX8" fmla="*/ 4595173 w 10913535"/>
              <a:gd name="connsiteY8" fmla="*/ 0 h 922867"/>
              <a:gd name="connsiteX9" fmla="*/ 5387840 w 10913535"/>
              <a:gd name="connsiteY9" fmla="*/ 0 h 922867"/>
              <a:gd name="connsiteX10" fmla="*/ 5853101 w 10913535"/>
              <a:gd name="connsiteY10" fmla="*/ 0 h 922867"/>
              <a:gd name="connsiteX11" fmla="*/ 6427498 w 10913535"/>
              <a:gd name="connsiteY11" fmla="*/ 0 h 922867"/>
              <a:gd name="connsiteX12" fmla="*/ 6783624 w 10913535"/>
              <a:gd name="connsiteY12" fmla="*/ 0 h 922867"/>
              <a:gd name="connsiteX13" fmla="*/ 7248885 w 10913535"/>
              <a:gd name="connsiteY13" fmla="*/ 0 h 922867"/>
              <a:gd name="connsiteX14" fmla="*/ 7932417 w 10913535"/>
              <a:gd name="connsiteY14" fmla="*/ 0 h 922867"/>
              <a:gd name="connsiteX15" fmla="*/ 8615949 w 10913535"/>
              <a:gd name="connsiteY15" fmla="*/ 0 h 922867"/>
              <a:gd name="connsiteX16" fmla="*/ 9299481 w 10913535"/>
              <a:gd name="connsiteY16" fmla="*/ 0 h 922867"/>
              <a:gd name="connsiteX17" fmla="*/ 9764742 w 10913535"/>
              <a:gd name="connsiteY17" fmla="*/ 0 h 922867"/>
              <a:gd name="connsiteX18" fmla="*/ 10913535 w 10913535"/>
              <a:gd name="connsiteY18" fmla="*/ 0 h 922867"/>
              <a:gd name="connsiteX19" fmla="*/ 10913535 w 10913535"/>
              <a:gd name="connsiteY19" fmla="*/ 433747 h 922867"/>
              <a:gd name="connsiteX20" fmla="*/ 10913535 w 10913535"/>
              <a:gd name="connsiteY20" fmla="*/ 922867 h 922867"/>
              <a:gd name="connsiteX21" fmla="*/ 10666544 w 10913535"/>
              <a:gd name="connsiteY21" fmla="*/ 922867 h 922867"/>
              <a:gd name="connsiteX22" fmla="*/ 10092148 w 10913535"/>
              <a:gd name="connsiteY22" fmla="*/ 922867 h 922867"/>
              <a:gd name="connsiteX23" fmla="*/ 9845157 w 10913535"/>
              <a:gd name="connsiteY23" fmla="*/ 922867 h 922867"/>
              <a:gd name="connsiteX24" fmla="*/ 9161625 w 10913535"/>
              <a:gd name="connsiteY24" fmla="*/ 922867 h 922867"/>
              <a:gd name="connsiteX25" fmla="*/ 8368958 w 10913535"/>
              <a:gd name="connsiteY25" fmla="*/ 922867 h 922867"/>
              <a:gd name="connsiteX26" fmla="*/ 7576291 w 10913535"/>
              <a:gd name="connsiteY26" fmla="*/ 922867 h 922867"/>
              <a:gd name="connsiteX27" fmla="*/ 7001894 w 10913535"/>
              <a:gd name="connsiteY27" fmla="*/ 922867 h 922867"/>
              <a:gd name="connsiteX28" fmla="*/ 6318362 w 10913535"/>
              <a:gd name="connsiteY28" fmla="*/ 922867 h 922867"/>
              <a:gd name="connsiteX29" fmla="*/ 5525695 w 10913535"/>
              <a:gd name="connsiteY29" fmla="*/ 922867 h 922867"/>
              <a:gd name="connsiteX30" fmla="*/ 5169569 w 10913535"/>
              <a:gd name="connsiteY30" fmla="*/ 922867 h 922867"/>
              <a:gd name="connsiteX31" fmla="*/ 4595173 w 10913535"/>
              <a:gd name="connsiteY31" fmla="*/ 922867 h 922867"/>
              <a:gd name="connsiteX32" fmla="*/ 4348182 w 10913535"/>
              <a:gd name="connsiteY32" fmla="*/ 922867 h 922867"/>
              <a:gd name="connsiteX33" fmla="*/ 4101192 w 10913535"/>
              <a:gd name="connsiteY33" fmla="*/ 922867 h 922867"/>
              <a:gd name="connsiteX34" fmla="*/ 3308524 w 10913535"/>
              <a:gd name="connsiteY34" fmla="*/ 922867 h 922867"/>
              <a:gd name="connsiteX35" fmla="*/ 2515857 w 10913535"/>
              <a:gd name="connsiteY35" fmla="*/ 922867 h 922867"/>
              <a:gd name="connsiteX36" fmla="*/ 1941460 w 10913535"/>
              <a:gd name="connsiteY36" fmla="*/ 922867 h 922867"/>
              <a:gd name="connsiteX37" fmla="*/ 1148793 w 10913535"/>
              <a:gd name="connsiteY37" fmla="*/ 922867 h 922867"/>
              <a:gd name="connsiteX38" fmla="*/ 683532 w 10913535"/>
              <a:gd name="connsiteY38" fmla="*/ 922867 h 922867"/>
              <a:gd name="connsiteX39" fmla="*/ 0 w 10913535"/>
              <a:gd name="connsiteY39" fmla="*/ 922867 h 922867"/>
              <a:gd name="connsiteX40" fmla="*/ 0 w 10913535"/>
              <a:gd name="connsiteY40" fmla="*/ 442976 h 922867"/>
              <a:gd name="connsiteX41" fmla="*/ 0 w 10913535"/>
              <a:gd name="connsiteY41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913535" h="922867" fill="none" extrusionOk="0">
                <a:moveTo>
                  <a:pt x="0" y="0"/>
                </a:moveTo>
                <a:cubicBezTo>
                  <a:pt x="100651" y="-19373"/>
                  <a:pt x="193404" y="11397"/>
                  <a:pt x="246991" y="0"/>
                </a:cubicBezTo>
                <a:cubicBezTo>
                  <a:pt x="300578" y="-11397"/>
                  <a:pt x="762488" y="4838"/>
                  <a:pt x="1039658" y="0"/>
                </a:cubicBezTo>
                <a:cubicBezTo>
                  <a:pt x="1316828" y="-4838"/>
                  <a:pt x="1461608" y="70669"/>
                  <a:pt x="1832325" y="0"/>
                </a:cubicBezTo>
                <a:cubicBezTo>
                  <a:pt x="2203042" y="-70669"/>
                  <a:pt x="2260486" y="61093"/>
                  <a:pt x="2406722" y="0"/>
                </a:cubicBezTo>
                <a:cubicBezTo>
                  <a:pt x="2552958" y="-61093"/>
                  <a:pt x="2742216" y="31282"/>
                  <a:pt x="2981118" y="0"/>
                </a:cubicBezTo>
                <a:cubicBezTo>
                  <a:pt x="3220020" y="-31282"/>
                  <a:pt x="3524244" y="92688"/>
                  <a:pt x="3773786" y="0"/>
                </a:cubicBezTo>
                <a:cubicBezTo>
                  <a:pt x="4023328" y="-92688"/>
                  <a:pt x="3995100" y="14689"/>
                  <a:pt x="4129911" y="0"/>
                </a:cubicBezTo>
                <a:cubicBezTo>
                  <a:pt x="4264723" y="-14689"/>
                  <a:pt x="4477603" y="45707"/>
                  <a:pt x="4595173" y="0"/>
                </a:cubicBezTo>
                <a:cubicBezTo>
                  <a:pt x="4712743" y="-45707"/>
                  <a:pt x="5111956" y="25168"/>
                  <a:pt x="5387840" y="0"/>
                </a:cubicBezTo>
                <a:cubicBezTo>
                  <a:pt x="5663724" y="-25168"/>
                  <a:pt x="5687666" y="38042"/>
                  <a:pt x="5853101" y="0"/>
                </a:cubicBezTo>
                <a:cubicBezTo>
                  <a:pt x="6018536" y="-38042"/>
                  <a:pt x="6268215" y="18551"/>
                  <a:pt x="6427498" y="0"/>
                </a:cubicBezTo>
                <a:cubicBezTo>
                  <a:pt x="6586781" y="-18551"/>
                  <a:pt x="6652683" y="32248"/>
                  <a:pt x="6783624" y="0"/>
                </a:cubicBezTo>
                <a:cubicBezTo>
                  <a:pt x="6914565" y="-32248"/>
                  <a:pt x="7056784" y="50340"/>
                  <a:pt x="7248885" y="0"/>
                </a:cubicBezTo>
                <a:cubicBezTo>
                  <a:pt x="7440986" y="-50340"/>
                  <a:pt x="7745677" y="31400"/>
                  <a:pt x="7932417" y="0"/>
                </a:cubicBezTo>
                <a:cubicBezTo>
                  <a:pt x="8119157" y="-31400"/>
                  <a:pt x="8471349" y="13308"/>
                  <a:pt x="8615949" y="0"/>
                </a:cubicBezTo>
                <a:cubicBezTo>
                  <a:pt x="8760549" y="-13308"/>
                  <a:pt x="9112230" y="48290"/>
                  <a:pt x="9299481" y="0"/>
                </a:cubicBezTo>
                <a:cubicBezTo>
                  <a:pt x="9486732" y="-48290"/>
                  <a:pt x="9641853" y="38494"/>
                  <a:pt x="9764742" y="0"/>
                </a:cubicBezTo>
                <a:cubicBezTo>
                  <a:pt x="9887631" y="-38494"/>
                  <a:pt x="10598814" y="17683"/>
                  <a:pt x="10913535" y="0"/>
                </a:cubicBezTo>
                <a:cubicBezTo>
                  <a:pt x="10926354" y="132706"/>
                  <a:pt x="10909207" y="252675"/>
                  <a:pt x="10913535" y="433747"/>
                </a:cubicBezTo>
                <a:cubicBezTo>
                  <a:pt x="10917863" y="614819"/>
                  <a:pt x="10896306" y="711609"/>
                  <a:pt x="10913535" y="922867"/>
                </a:cubicBezTo>
                <a:cubicBezTo>
                  <a:pt x="10804610" y="942262"/>
                  <a:pt x="10771069" y="920649"/>
                  <a:pt x="10666544" y="922867"/>
                </a:cubicBezTo>
                <a:cubicBezTo>
                  <a:pt x="10562019" y="925085"/>
                  <a:pt x="10266337" y="875953"/>
                  <a:pt x="10092148" y="922867"/>
                </a:cubicBezTo>
                <a:cubicBezTo>
                  <a:pt x="9917959" y="969781"/>
                  <a:pt x="9909951" y="912661"/>
                  <a:pt x="9845157" y="922867"/>
                </a:cubicBezTo>
                <a:cubicBezTo>
                  <a:pt x="9780363" y="933073"/>
                  <a:pt x="9447938" y="893959"/>
                  <a:pt x="9161625" y="922867"/>
                </a:cubicBezTo>
                <a:cubicBezTo>
                  <a:pt x="8875312" y="951775"/>
                  <a:pt x="8614612" y="840806"/>
                  <a:pt x="8368958" y="922867"/>
                </a:cubicBezTo>
                <a:cubicBezTo>
                  <a:pt x="8123304" y="1004928"/>
                  <a:pt x="7949535" y="872395"/>
                  <a:pt x="7576291" y="922867"/>
                </a:cubicBezTo>
                <a:cubicBezTo>
                  <a:pt x="7203047" y="973339"/>
                  <a:pt x="7253063" y="880923"/>
                  <a:pt x="7001894" y="922867"/>
                </a:cubicBezTo>
                <a:cubicBezTo>
                  <a:pt x="6750725" y="964811"/>
                  <a:pt x="6527514" y="880294"/>
                  <a:pt x="6318362" y="922867"/>
                </a:cubicBezTo>
                <a:cubicBezTo>
                  <a:pt x="6109210" y="965440"/>
                  <a:pt x="5919685" y="887897"/>
                  <a:pt x="5525695" y="922867"/>
                </a:cubicBezTo>
                <a:cubicBezTo>
                  <a:pt x="5131705" y="957837"/>
                  <a:pt x="5257955" y="882014"/>
                  <a:pt x="5169569" y="922867"/>
                </a:cubicBezTo>
                <a:cubicBezTo>
                  <a:pt x="5081183" y="963720"/>
                  <a:pt x="4841179" y="867611"/>
                  <a:pt x="4595173" y="922867"/>
                </a:cubicBezTo>
                <a:cubicBezTo>
                  <a:pt x="4349167" y="978123"/>
                  <a:pt x="4422374" y="918599"/>
                  <a:pt x="4348182" y="922867"/>
                </a:cubicBezTo>
                <a:cubicBezTo>
                  <a:pt x="4273990" y="927135"/>
                  <a:pt x="4191979" y="908842"/>
                  <a:pt x="4101192" y="922867"/>
                </a:cubicBezTo>
                <a:cubicBezTo>
                  <a:pt x="4010405" y="936892"/>
                  <a:pt x="3630789" y="877809"/>
                  <a:pt x="3308524" y="922867"/>
                </a:cubicBezTo>
                <a:cubicBezTo>
                  <a:pt x="2986259" y="967925"/>
                  <a:pt x="2850557" y="855682"/>
                  <a:pt x="2515857" y="922867"/>
                </a:cubicBezTo>
                <a:cubicBezTo>
                  <a:pt x="2181157" y="990052"/>
                  <a:pt x="2180049" y="871178"/>
                  <a:pt x="1941460" y="922867"/>
                </a:cubicBezTo>
                <a:cubicBezTo>
                  <a:pt x="1702871" y="974556"/>
                  <a:pt x="1431090" y="918076"/>
                  <a:pt x="1148793" y="922867"/>
                </a:cubicBezTo>
                <a:cubicBezTo>
                  <a:pt x="866496" y="927658"/>
                  <a:pt x="811606" y="911646"/>
                  <a:pt x="683532" y="922867"/>
                </a:cubicBezTo>
                <a:cubicBezTo>
                  <a:pt x="555458" y="934088"/>
                  <a:pt x="195906" y="857481"/>
                  <a:pt x="0" y="922867"/>
                </a:cubicBezTo>
                <a:cubicBezTo>
                  <a:pt x="-37909" y="731427"/>
                  <a:pt x="56172" y="578593"/>
                  <a:pt x="0" y="442976"/>
                </a:cubicBezTo>
                <a:cubicBezTo>
                  <a:pt x="-56172" y="307359"/>
                  <a:pt x="5967" y="121826"/>
                  <a:pt x="0" y="0"/>
                </a:cubicBezTo>
                <a:close/>
              </a:path>
              <a:path w="10913535" h="922867" stroke="0" extrusionOk="0">
                <a:moveTo>
                  <a:pt x="0" y="0"/>
                </a:moveTo>
                <a:cubicBezTo>
                  <a:pt x="75662" y="-27615"/>
                  <a:pt x="242156" y="15580"/>
                  <a:pt x="356126" y="0"/>
                </a:cubicBezTo>
                <a:cubicBezTo>
                  <a:pt x="470096" y="-15580"/>
                  <a:pt x="563247" y="277"/>
                  <a:pt x="712252" y="0"/>
                </a:cubicBezTo>
                <a:cubicBezTo>
                  <a:pt x="861257" y="-277"/>
                  <a:pt x="1128123" y="20231"/>
                  <a:pt x="1395784" y="0"/>
                </a:cubicBezTo>
                <a:cubicBezTo>
                  <a:pt x="1663445" y="-20231"/>
                  <a:pt x="1992892" y="46854"/>
                  <a:pt x="2188451" y="0"/>
                </a:cubicBezTo>
                <a:cubicBezTo>
                  <a:pt x="2384010" y="-46854"/>
                  <a:pt x="2587955" y="38720"/>
                  <a:pt x="2981118" y="0"/>
                </a:cubicBezTo>
                <a:cubicBezTo>
                  <a:pt x="3374281" y="-38720"/>
                  <a:pt x="3186004" y="22009"/>
                  <a:pt x="3337244" y="0"/>
                </a:cubicBezTo>
                <a:cubicBezTo>
                  <a:pt x="3488484" y="-22009"/>
                  <a:pt x="3532873" y="17922"/>
                  <a:pt x="3584235" y="0"/>
                </a:cubicBezTo>
                <a:cubicBezTo>
                  <a:pt x="3635597" y="-17922"/>
                  <a:pt x="3877756" y="9222"/>
                  <a:pt x="4158631" y="0"/>
                </a:cubicBezTo>
                <a:cubicBezTo>
                  <a:pt x="4439506" y="-9222"/>
                  <a:pt x="4414592" y="22686"/>
                  <a:pt x="4623892" y="0"/>
                </a:cubicBezTo>
                <a:cubicBezTo>
                  <a:pt x="4833192" y="-22686"/>
                  <a:pt x="4816893" y="16625"/>
                  <a:pt x="4870883" y="0"/>
                </a:cubicBezTo>
                <a:cubicBezTo>
                  <a:pt x="4924873" y="-16625"/>
                  <a:pt x="5369864" y="29156"/>
                  <a:pt x="5554415" y="0"/>
                </a:cubicBezTo>
                <a:cubicBezTo>
                  <a:pt x="5738966" y="-29156"/>
                  <a:pt x="5886374" y="43540"/>
                  <a:pt x="6128811" y="0"/>
                </a:cubicBezTo>
                <a:cubicBezTo>
                  <a:pt x="6371248" y="-43540"/>
                  <a:pt x="6341044" y="36410"/>
                  <a:pt x="6484937" y="0"/>
                </a:cubicBezTo>
                <a:cubicBezTo>
                  <a:pt x="6628830" y="-36410"/>
                  <a:pt x="6708099" y="13932"/>
                  <a:pt x="6841063" y="0"/>
                </a:cubicBezTo>
                <a:cubicBezTo>
                  <a:pt x="6974027" y="-13932"/>
                  <a:pt x="7333759" y="56514"/>
                  <a:pt x="7633731" y="0"/>
                </a:cubicBezTo>
                <a:cubicBezTo>
                  <a:pt x="7933703" y="-56514"/>
                  <a:pt x="7913011" y="25380"/>
                  <a:pt x="7989856" y="0"/>
                </a:cubicBezTo>
                <a:cubicBezTo>
                  <a:pt x="8066701" y="-25380"/>
                  <a:pt x="8294828" y="20219"/>
                  <a:pt x="8455118" y="0"/>
                </a:cubicBezTo>
                <a:cubicBezTo>
                  <a:pt x="8615408" y="-20219"/>
                  <a:pt x="8816963" y="22634"/>
                  <a:pt x="8920379" y="0"/>
                </a:cubicBezTo>
                <a:cubicBezTo>
                  <a:pt x="9023795" y="-22634"/>
                  <a:pt x="9278368" y="17770"/>
                  <a:pt x="9385640" y="0"/>
                </a:cubicBezTo>
                <a:cubicBezTo>
                  <a:pt x="9492912" y="-17770"/>
                  <a:pt x="9588763" y="30383"/>
                  <a:pt x="9741766" y="0"/>
                </a:cubicBezTo>
                <a:cubicBezTo>
                  <a:pt x="9894769" y="-30383"/>
                  <a:pt x="9909158" y="513"/>
                  <a:pt x="9988757" y="0"/>
                </a:cubicBezTo>
                <a:cubicBezTo>
                  <a:pt x="10068356" y="-513"/>
                  <a:pt x="10123128" y="28172"/>
                  <a:pt x="10235747" y="0"/>
                </a:cubicBezTo>
                <a:cubicBezTo>
                  <a:pt x="10348366" y="-28172"/>
                  <a:pt x="10644289" y="79511"/>
                  <a:pt x="10913535" y="0"/>
                </a:cubicBezTo>
                <a:cubicBezTo>
                  <a:pt x="10954087" y="215276"/>
                  <a:pt x="10889707" y="309506"/>
                  <a:pt x="10913535" y="433747"/>
                </a:cubicBezTo>
                <a:cubicBezTo>
                  <a:pt x="10937363" y="557988"/>
                  <a:pt x="10882226" y="821641"/>
                  <a:pt x="10913535" y="922867"/>
                </a:cubicBezTo>
                <a:cubicBezTo>
                  <a:pt x="10694506" y="970034"/>
                  <a:pt x="10371934" y="908356"/>
                  <a:pt x="10120868" y="922867"/>
                </a:cubicBezTo>
                <a:cubicBezTo>
                  <a:pt x="9869802" y="937378"/>
                  <a:pt x="9827807" y="921679"/>
                  <a:pt x="9655606" y="922867"/>
                </a:cubicBezTo>
                <a:cubicBezTo>
                  <a:pt x="9483405" y="924055"/>
                  <a:pt x="9317441" y="906955"/>
                  <a:pt x="9081210" y="922867"/>
                </a:cubicBezTo>
                <a:cubicBezTo>
                  <a:pt x="8844979" y="938779"/>
                  <a:pt x="8579849" y="922266"/>
                  <a:pt x="8288543" y="922867"/>
                </a:cubicBezTo>
                <a:cubicBezTo>
                  <a:pt x="7997237" y="923468"/>
                  <a:pt x="7764364" y="850591"/>
                  <a:pt x="7605011" y="922867"/>
                </a:cubicBezTo>
                <a:cubicBezTo>
                  <a:pt x="7445658" y="995143"/>
                  <a:pt x="7479076" y="904077"/>
                  <a:pt x="7358020" y="922867"/>
                </a:cubicBezTo>
                <a:cubicBezTo>
                  <a:pt x="7236964" y="941657"/>
                  <a:pt x="7199744" y="902885"/>
                  <a:pt x="7111030" y="922867"/>
                </a:cubicBezTo>
                <a:cubicBezTo>
                  <a:pt x="7022316" y="942849"/>
                  <a:pt x="6854542" y="918410"/>
                  <a:pt x="6754904" y="922867"/>
                </a:cubicBezTo>
                <a:cubicBezTo>
                  <a:pt x="6655266" y="927324"/>
                  <a:pt x="6337279" y="886797"/>
                  <a:pt x="6180507" y="922867"/>
                </a:cubicBezTo>
                <a:cubicBezTo>
                  <a:pt x="6023735" y="958937"/>
                  <a:pt x="5645902" y="872929"/>
                  <a:pt x="5387840" y="922867"/>
                </a:cubicBezTo>
                <a:cubicBezTo>
                  <a:pt x="5129778" y="972805"/>
                  <a:pt x="5223064" y="921104"/>
                  <a:pt x="5140849" y="922867"/>
                </a:cubicBezTo>
                <a:cubicBezTo>
                  <a:pt x="5058634" y="924630"/>
                  <a:pt x="4740569" y="872434"/>
                  <a:pt x="4457317" y="922867"/>
                </a:cubicBezTo>
                <a:cubicBezTo>
                  <a:pt x="4174065" y="973300"/>
                  <a:pt x="4025778" y="889414"/>
                  <a:pt x="3773786" y="922867"/>
                </a:cubicBezTo>
                <a:cubicBezTo>
                  <a:pt x="3521794" y="956320"/>
                  <a:pt x="3537891" y="899161"/>
                  <a:pt x="3417660" y="922867"/>
                </a:cubicBezTo>
                <a:cubicBezTo>
                  <a:pt x="3297429" y="946573"/>
                  <a:pt x="3293999" y="907038"/>
                  <a:pt x="3170669" y="922867"/>
                </a:cubicBezTo>
                <a:cubicBezTo>
                  <a:pt x="3047339" y="938696"/>
                  <a:pt x="2824553" y="908635"/>
                  <a:pt x="2705408" y="922867"/>
                </a:cubicBezTo>
                <a:cubicBezTo>
                  <a:pt x="2586263" y="937099"/>
                  <a:pt x="2559170" y="918508"/>
                  <a:pt x="2458417" y="922867"/>
                </a:cubicBezTo>
                <a:cubicBezTo>
                  <a:pt x="2357664" y="927226"/>
                  <a:pt x="2119260" y="872455"/>
                  <a:pt x="1993156" y="922867"/>
                </a:cubicBezTo>
                <a:cubicBezTo>
                  <a:pt x="1867052" y="973279"/>
                  <a:pt x="1624466" y="906848"/>
                  <a:pt x="1527895" y="922867"/>
                </a:cubicBezTo>
                <a:cubicBezTo>
                  <a:pt x="1431324" y="938886"/>
                  <a:pt x="1380272" y="896874"/>
                  <a:pt x="1280904" y="922867"/>
                </a:cubicBezTo>
                <a:cubicBezTo>
                  <a:pt x="1181536" y="948860"/>
                  <a:pt x="584825" y="789942"/>
                  <a:pt x="0" y="922867"/>
                </a:cubicBezTo>
                <a:cubicBezTo>
                  <a:pt x="-11165" y="817008"/>
                  <a:pt x="9798" y="610455"/>
                  <a:pt x="0" y="489120"/>
                </a:cubicBezTo>
                <a:cubicBezTo>
                  <a:pt x="-9798" y="367785"/>
                  <a:pt x="12651" y="226225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746968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Señal </a:t>
            </a:r>
            <a:r>
              <a:rPr lang="es-CL" dirty="0" err="1"/>
              <a:t>Adakítica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554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A1DD8F6-9D4B-4E50-A35D-1DAD0183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71" y="1378125"/>
            <a:ext cx="3677163" cy="497274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0EF8F2C-874E-4639-904D-40BC16A5A2D1}"/>
              </a:ext>
            </a:extLst>
          </p:cNvPr>
          <p:cNvSpPr/>
          <p:nvPr/>
        </p:nvSpPr>
        <p:spPr>
          <a:xfrm rot="20845330">
            <a:off x="8340171" y="1615235"/>
            <a:ext cx="1924050" cy="37760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C4D3EDC-67F2-4FC3-AA4A-9BAE25139588}"/>
              </a:ext>
            </a:extLst>
          </p:cNvPr>
          <p:cNvSpPr txBox="1">
            <a:spLocks/>
          </p:cNvSpPr>
          <p:nvPr/>
        </p:nvSpPr>
        <p:spPr>
          <a:xfrm>
            <a:off x="651932" y="133350"/>
            <a:ext cx="10913535" cy="922867"/>
          </a:xfrm>
          <a:custGeom>
            <a:avLst/>
            <a:gdLst>
              <a:gd name="connsiteX0" fmla="*/ 0 w 10913535"/>
              <a:gd name="connsiteY0" fmla="*/ 0 h 922867"/>
              <a:gd name="connsiteX1" fmla="*/ 246991 w 10913535"/>
              <a:gd name="connsiteY1" fmla="*/ 0 h 922867"/>
              <a:gd name="connsiteX2" fmla="*/ 1039658 w 10913535"/>
              <a:gd name="connsiteY2" fmla="*/ 0 h 922867"/>
              <a:gd name="connsiteX3" fmla="*/ 1832325 w 10913535"/>
              <a:gd name="connsiteY3" fmla="*/ 0 h 922867"/>
              <a:gd name="connsiteX4" fmla="*/ 2406722 w 10913535"/>
              <a:gd name="connsiteY4" fmla="*/ 0 h 922867"/>
              <a:gd name="connsiteX5" fmla="*/ 2981118 w 10913535"/>
              <a:gd name="connsiteY5" fmla="*/ 0 h 922867"/>
              <a:gd name="connsiteX6" fmla="*/ 3773786 w 10913535"/>
              <a:gd name="connsiteY6" fmla="*/ 0 h 922867"/>
              <a:gd name="connsiteX7" fmla="*/ 4129911 w 10913535"/>
              <a:gd name="connsiteY7" fmla="*/ 0 h 922867"/>
              <a:gd name="connsiteX8" fmla="*/ 4595173 w 10913535"/>
              <a:gd name="connsiteY8" fmla="*/ 0 h 922867"/>
              <a:gd name="connsiteX9" fmla="*/ 5387840 w 10913535"/>
              <a:gd name="connsiteY9" fmla="*/ 0 h 922867"/>
              <a:gd name="connsiteX10" fmla="*/ 5853101 w 10913535"/>
              <a:gd name="connsiteY10" fmla="*/ 0 h 922867"/>
              <a:gd name="connsiteX11" fmla="*/ 6427498 w 10913535"/>
              <a:gd name="connsiteY11" fmla="*/ 0 h 922867"/>
              <a:gd name="connsiteX12" fmla="*/ 6783624 w 10913535"/>
              <a:gd name="connsiteY12" fmla="*/ 0 h 922867"/>
              <a:gd name="connsiteX13" fmla="*/ 7248885 w 10913535"/>
              <a:gd name="connsiteY13" fmla="*/ 0 h 922867"/>
              <a:gd name="connsiteX14" fmla="*/ 7932417 w 10913535"/>
              <a:gd name="connsiteY14" fmla="*/ 0 h 922867"/>
              <a:gd name="connsiteX15" fmla="*/ 8615949 w 10913535"/>
              <a:gd name="connsiteY15" fmla="*/ 0 h 922867"/>
              <a:gd name="connsiteX16" fmla="*/ 9299481 w 10913535"/>
              <a:gd name="connsiteY16" fmla="*/ 0 h 922867"/>
              <a:gd name="connsiteX17" fmla="*/ 9764742 w 10913535"/>
              <a:gd name="connsiteY17" fmla="*/ 0 h 922867"/>
              <a:gd name="connsiteX18" fmla="*/ 10913535 w 10913535"/>
              <a:gd name="connsiteY18" fmla="*/ 0 h 922867"/>
              <a:gd name="connsiteX19" fmla="*/ 10913535 w 10913535"/>
              <a:gd name="connsiteY19" fmla="*/ 433747 h 922867"/>
              <a:gd name="connsiteX20" fmla="*/ 10913535 w 10913535"/>
              <a:gd name="connsiteY20" fmla="*/ 922867 h 922867"/>
              <a:gd name="connsiteX21" fmla="*/ 10666544 w 10913535"/>
              <a:gd name="connsiteY21" fmla="*/ 922867 h 922867"/>
              <a:gd name="connsiteX22" fmla="*/ 10092148 w 10913535"/>
              <a:gd name="connsiteY22" fmla="*/ 922867 h 922867"/>
              <a:gd name="connsiteX23" fmla="*/ 9845157 w 10913535"/>
              <a:gd name="connsiteY23" fmla="*/ 922867 h 922867"/>
              <a:gd name="connsiteX24" fmla="*/ 9161625 w 10913535"/>
              <a:gd name="connsiteY24" fmla="*/ 922867 h 922867"/>
              <a:gd name="connsiteX25" fmla="*/ 8368958 w 10913535"/>
              <a:gd name="connsiteY25" fmla="*/ 922867 h 922867"/>
              <a:gd name="connsiteX26" fmla="*/ 7576291 w 10913535"/>
              <a:gd name="connsiteY26" fmla="*/ 922867 h 922867"/>
              <a:gd name="connsiteX27" fmla="*/ 7001894 w 10913535"/>
              <a:gd name="connsiteY27" fmla="*/ 922867 h 922867"/>
              <a:gd name="connsiteX28" fmla="*/ 6318362 w 10913535"/>
              <a:gd name="connsiteY28" fmla="*/ 922867 h 922867"/>
              <a:gd name="connsiteX29" fmla="*/ 5525695 w 10913535"/>
              <a:gd name="connsiteY29" fmla="*/ 922867 h 922867"/>
              <a:gd name="connsiteX30" fmla="*/ 5169569 w 10913535"/>
              <a:gd name="connsiteY30" fmla="*/ 922867 h 922867"/>
              <a:gd name="connsiteX31" fmla="*/ 4595173 w 10913535"/>
              <a:gd name="connsiteY31" fmla="*/ 922867 h 922867"/>
              <a:gd name="connsiteX32" fmla="*/ 4348182 w 10913535"/>
              <a:gd name="connsiteY32" fmla="*/ 922867 h 922867"/>
              <a:gd name="connsiteX33" fmla="*/ 4101192 w 10913535"/>
              <a:gd name="connsiteY33" fmla="*/ 922867 h 922867"/>
              <a:gd name="connsiteX34" fmla="*/ 3308524 w 10913535"/>
              <a:gd name="connsiteY34" fmla="*/ 922867 h 922867"/>
              <a:gd name="connsiteX35" fmla="*/ 2515857 w 10913535"/>
              <a:gd name="connsiteY35" fmla="*/ 922867 h 922867"/>
              <a:gd name="connsiteX36" fmla="*/ 1941460 w 10913535"/>
              <a:gd name="connsiteY36" fmla="*/ 922867 h 922867"/>
              <a:gd name="connsiteX37" fmla="*/ 1148793 w 10913535"/>
              <a:gd name="connsiteY37" fmla="*/ 922867 h 922867"/>
              <a:gd name="connsiteX38" fmla="*/ 683532 w 10913535"/>
              <a:gd name="connsiteY38" fmla="*/ 922867 h 922867"/>
              <a:gd name="connsiteX39" fmla="*/ 0 w 10913535"/>
              <a:gd name="connsiteY39" fmla="*/ 922867 h 922867"/>
              <a:gd name="connsiteX40" fmla="*/ 0 w 10913535"/>
              <a:gd name="connsiteY40" fmla="*/ 442976 h 922867"/>
              <a:gd name="connsiteX41" fmla="*/ 0 w 10913535"/>
              <a:gd name="connsiteY41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913535" h="922867" fill="none" extrusionOk="0">
                <a:moveTo>
                  <a:pt x="0" y="0"/>
                </a:moveTo>
                <a:cubicBezTo>
                  <a:pt x="100651" y="-19373"/>
                  <a:pt x="193404" y="11397"/>
                  <a:pt x="246991" y="0"/>
                </a:cubicBezTo>
                <a:cubicBezTo>
                  <a:pt x="300578" y="-11397"/>
                  <a:pt x="762488" y="4838"/>
                  <a:pt x="1039658" y="0"/>
                </a:cubicBezTo>
                <a:cubicBezTo>
                  <a:pt x="1316828" y="-4838"/>
                  <a:pt x="1461608" y="70669"/>
                  <a:pt x="1832325" y="0"/>
                </a:cubicBezTo>
                <a:cubicBezTo>
                  <a:pt x="2203042" y="-70669"/>
                  <a:pt x="2260486" y="61093"/>
                  <a:pt x="2406722" y="0"/>
                </a:cubicBezTo>
                <a:cubicBezTo>
                  <a:pt x="2552958" y="-61093"/>
                  <a:pt x="2742216" y="31282"/>
                  <a:pt x="2981118" y="0"/>
                </a:cubicBezTo>
                <a:cubicBezTo>
                  <a:pt x="3220020" y="-31282"/>
                  <a:pt x="3524244" y="92688"/>
                  <a:pt x="3773786" y="0"/>
                </a:cubicBezTo>
                <a:cubicBezTo>
                  <a:pt x="4023328" y="-92688"/>
                  <a:pt x="3995100" y="14689"/>
                  <a:pt x="4129911" y="0"/>
                </a:cubicBezTo>
                <a:cubicBezTo>
                  <a:pt x="4264723" y="-14689"/>
                  <a:pt x="4477603" y="45707"/>
                  <a:pt x="4595173" y="0"/>
                </a:cubicBezTo>
                <a:cubicBezTo>
                  <a:pt x="4712743" y="-45707"/>
                  <a:pt x="5111956" y="25168"/>
                  <a:pt x="5387840" y="0"/>
                </a:cubicBezTo>
                <a:cubicBezTo>
                  <a:pt x="5663724" y="-25168"/>
                  <a:pt x="5687666" y="38042"/>
                  <a:pt x="5853101" y="0"/>
                </a:cubicBezTo>
                <a:cubicBezTo>
                  <a:pt x="6018536" y="-38042"/>
                  <a:pt x="6268215" y="18551"/>
                  <a:pt x="6427498" y="0"/>
                </a:cubicBezTo>
                <a:cubicBezTo>
                  <a:pt x="6586781" y="-18551"/>
                  <a:pt x="6652683" y="32248"/>
                  <a:pt x="6783624" y="0"/>
                </a:cubicBezTo>
                <a:cubicBezTo>
                  <a:pt x="6914565" y="-32248"/>
                  <a:pt x="7056784" y="50340"/>
                  <a:pt x="7248885" y="0"/>
                </a:cubicBezTo>
                <a:cubicBezTo>
                  <a:pt x="7440986" y="-50340"/>
                  <a:pt x="7745677" y="31400"/>
                  <a:pt x="7932417" y="0"/>
                </a:cubicBezTo>
                <a:cubicBezTo>
                  <a:pt x="8119157" y="-31400"/>
                  <a:pt x="8471349" y="13308"/>
                  <a:pt x="8615949" y="0"/>
                </a:cubicBezTo>
                <a:cubicBezTo>
                  <a:pt x="8760549" y="-13308"/>
                  <a:pt x="9112230" y="48290"/>
                  <a:pt x="9299481" y="0"/>
                </a:cubicBezTo>
                <a:cubicBezTo>
                  <a:pt x="9486732" y="-48290"/>
                  <a:pt x="9641853" y="38494"/>
                  <a:pt x="9764742" y="0"/>
                </a:cubicBezTo>
                <a:cubicBezTo>
                  <a:pt x="9887631" y="-38494"/>
                  <a:pt x="10598814" y="17683"/>
                  <a:pt x="10913535" y="0"/>
                </a:cubicBezTo>
                <a:cubicBezTo>
                  <a:pt x="10926354" y="132706"/>
                  <a:pt x="10909207" y="252675"/>
                  <a:pt x="10913535" y="433747"/>
                </a:cubicBezTo>
                <a:cubicBezTo>
                  <a:pt x="10917863" y="614819"/>
                  <a:pt x="10896306" y="711609"/>
                  <a:pt x="10913535" y="922867"/>
                </a:cubicBezTo>
                <a:cubicBezTo>
                  <a:pt x="10804610" y="942262"/>
                  <a:pt x="10771069" y="920649"/>
                  <a:pt x="10666544" y="922867"/>
                </a:cubicBezTo>
                <a:cubicBezTo>
                  <a:pt x="10562019" y="925085"/>
                  <a:pt x="10266337" y="875953"/>
                  <a:pt x="10092148" y="922867"/>
                </a:cubicBezTo>
                <a:cubicBezTo>
                  <a:pt x="9917959" y="969781"/>
                  <a:pt x="9909951" y="912661"/>
                  <a:pt x="9845157" y="922867"/>
                </a:cubicBezTo>
                <a:cubicBezTo>
                  <a:pt x="9780363" y="933073"/>
                  <a:pt x="9447938" y="893959"/>
                  <a:pt x="9161625" y="922867"/>
                </a:cubicBezTo>
                <a:cubicBezTo>
                  <a:pt x="8875312" y="951775"/>
                  <a:pt x="8614612" y="840806"/>
                  <a:pt x="8368958" y="922867"/>
                </a:cubicBezTo>
                <a:cubicBezTo>
                  <a:pt x="8123304" y="1004928"/>
                  <a:pt x="7949535" y="872395"/>
                  <a:pt x="7576291" y="922867"/>
                </a:cubicBezTo>
                <a:cubicBezTo>
                  <a:pt x="7203047" y="973339"/>
                  <a:pt x="7253063" y="880923"/>
                  <a:pt x="7001894" y="922867"/>
                </a:cubicBezTo>
                <a:cubicBezTo>
                  <a:pt x="6750725" y="964811"/>
                  <a:pt x="6527514" y="880294"/>
                  <a:pt x="6318362" y="922867"/>
                </a:cubicBezTo>
                <a:cubicBezTo>
                  <a:pt x="6109210" y="965440"/>
                  <a:pt x="5919685" y="887897"/>
                  <a:pt x="5525695" y="922867"/>
                </a:cubicBezTo>
                <a:cubicBezTo>
                  <a:pt x="5131705" y="957837"/>
                  <a:pt x="5257955" y="882014"/>
                  <a:pt x="5169569" y="922867"/>
                </a:cubicBezTo>
                <a:cubicBezTo>
                  <a:pt x="5081183" y="963720"/>
                  <a:pt x="4841179" y="867611"/>
                  <a:pt x="4595173" y="922867"/>
                </a:cubicBezTo>
                <a:cubicBezTo>
                  <a:pt x="4349167" y="978123"/>
                  <a:pt x="4422374" y="918599"/>
                  <a:pt x="4348182" y="922867"/>
                </a:cubicBezTo>
                <a:cubicBezTo>
                  <a:pt x="4273990" y="927135"/>
                  <a:pt x="4191979" y="908842"/>
                  <a:pt x="4101192" y="922867"/>
                </a:cubicBezTo>
                <a:cubicBezTo>
                  <a:pt x="4010405" y="936892"/>
                  <a:pt x="3630789" y="877809"/>
                  <a:pt x="3308524" y="922867"/>
                </a:cubicBezTo>
                <a:cubicBezTo>
                  <a:pt x="2986259" y="967925"/>
                  <a:pt x="2850557" y="855682"/>
                  <a:pt x="2515857" y="922867"/>
                </a:cubicBezTo>
                <a:cubicBezTo>
                  <a:pt x="2181157" y="990052"/>
                  <a:pt x="2180049" y="871178"/>
                  <a:pt x="1941460" y="922867"/>
                </a:cubicBezTo>
                <a:cubicBezTo>
                  <a:pt x="1702871" y="974556"/>
                  <a:pt x="1431090" y="918076"/>
                  <a:pt x="1148793" y="922867"/>
                </a:cubicBezTo>
                <a:cubicBezTo>
                  <a:pt x="866496" y="927658"/>
                  <a:pt x="811606" y="911646"/>
                  <a:pt x="683532" y="922867"/>
                </a:cubicBezTo>
                <a:cubicBezTo>
                  <a:pt x="555458" y="934088"/>
                  <a:pt x="195906" y="857481"/>
                  <a:pt x="0" y="922867"/>
                </a:cubicBezTo>
                <a:cubicBezTo>
                  <a:pt x="-37909" y="731427"/>
                  <a:pt x="56172" y="578593"/>
                  <a:pt x="0" y="442976"/>
                </a:cubicBezTo>
                <a:cubicBezTo>
                  <a:pt x="-56172" y="307359"/>
                  <a:pt x="5967" y="121826"/>
                  <a:pt x="0" y="0"/>
                </a:cubicBezTo>
                <a:close/>
              </a:path>
              <a:path w="10913535" h="922867" stroke="0" extrusionOk="0">
                <a:moveTo>
                  <a:pt x="0" y="0"/>
                </a:moveTo>
                <a:cubicBezTo>
                  <a:pt x="75662" y="-27615"/>
                  <a:pt x="242156" y="15580"/>
                  <a:pt x="356126" y="0"/>
                </a:cubicBezTo>
                <a:cubicBezTo>
                  <a:pt x="470096" y="-15580"/>
                  <a:pt x="563247" y="277"/>
                  <a:pt x="712252" y="0"/>
                </a:cubicBezTo>
                <a:cubicBezTo>
                  <a:pt x="861257" y="-277"/>
                  <a:pt x="1128123" y="20231"/>
                  <a:pt x="1395784" y="0"/>
                </a:cubicBezTo>
                <a:cubicBezTo>
                  <a:pt x="1663445" y="-20231"/>
                  <a:pt x="1992892" y="46854"/>
                  <a:pt x="2188451" y="0"/>
                </a:cubicBezTo>
                <a:cubicBezTo>
                  <a:pt x="2384010" y="-46854"/>
                  <a:pt x="2587955" y="38720"/>
                  <a:pt x="2981118" y="0"/>
                </a:cubicBezTo>
                <a:cubicBezTo>
                  <a:pt x="3374281" y="-38720"/>
                  <a:pt x="3186004" y="22009"/>
                  <a:pt x="3337244" y="0"/>
                </a:cubicBezTo>
                <a:cubicBezTo>
                  <a:pt x="3488484" y="-22009"/>
                  <a:pt x="3532873" y="17922"/>
                  <a:pt x="3584235" y="0"/>
                </a:cubicBezTo>
                <a:cubicBezTo>
                  <a:pt x="3635597" y="-17922"/>
                  <a:pt x="3877756" y="9222"/>
                  <a:pt x="4158631" y="0"/>
                </a:cubicBezTo>
                <a:cubicBezTo>
                  <a:pt x="4439506" y="-9222"/>
                  <a:pt x="4414592" y="22686"/>
                  <a:pt x="4623892" y="0"/>
                </a:cubicBezTo>
                <a:cubicBezTo>
                  <a:pt x="4833192" y="-22686"/>
                  <a:pt x="4816893" y="16625"/>
                  <a:pt x="4870883" y="0"/>
                </a:cubicBezTo>
                <a:cubicBezTo>
                  <a:pt x="4924873" y="-16625"/>
                  <a:pt x="5369864" y="29156"/>
                  <a:pt x="5554415" y="0"/>
                </a:cubicBezTo>
                <a:cubicBezTo>
                  <a:pt x="5738966" y="-29156"/>
                  <a:pt x="5886374" y="43540"/>
                  <a:pt x="6128811" y="0"/>
                </a:cubicBezTo>
                <a:cubicBezTo>
                  <a:pt x="6371248" y="-43540"/>
                  <a:pt x="6341044" y="36410"/>
                  <a:pt x="6484937" y="0"/>
                </a:cubicBezTo>
                <a:cubicBezTo>
                  <a:pt x="6628830" y="-36410"/>
                  <a:pt x="6708099" y="13932"/>
                  <a:pt x="6841063" y="0"/>
                </a:cubicBezTo>
                <a:cubicBezTo>
                  <a:pt x="6974027" y="-13932"/>
                  <a:pt x="7333759" y="56514"/>
                  <a:pt x="7633731" y="0"/>
                </a:cubicBezTo>
                <a:cubicBezTo>
                  <a:pt x="7933703" y="-56514"/>
                  <a:pt x="7913011" y="25380"/>
                  <a:pt x="7989856" y="0"/>
                </a:cubicBezTo>
                <a:cubicBezTo>
                  <a:pt x="8066701" y="-25380"/>
                  <a:pt x="8294828" y="20219"/>
                  <a:pt x="8455118" y="0"/>
                </a:cubicBezTo>
                <a:cubicBezTo>
                  <a:pt x="8615408" y="-20219"/>
                  <a:pt x="8816963" y="22634"/>
                  <a:pt x="8920379" y="0"/>
                </a:cubicBezTo>
                <a:cubicBezTo>
                  <a:pt x="9023795" y="-22634"/>
                  <a:pt x="9278368" y="17770"/>
                  <a:pt x="9385640" y="0"/>
                </a:cubicBezTo>
                <a:cubicBezTo>
                  <a:pt x="9492912" y="-17770"/>
                  <a:pt x="9588763" y="30383"/>
                  <a:pt x="9741766" y="0"/>
                </a:cubicBezTo>
                <a:cubicBezTo>
                  <a:pt x="9894769" y="-30383"/>
                  <a:pt x="9909158" y="513"/>
                  <a:pt x="9988757" y="0"/>
                </a:cubicBezTo>
                <a:cubicBezTo>
                  <a:pt x="10068356" y="-513"/>
                  <a:pt x="10123128" y="28172"/>
                  <a:pt x="10235747" y="0"/>
                </a:cubicBezTo>
                <a:cubicBezTo>
                  <a:pt x="10348366" y="-28172"/>
                  <a:pt x="10644289" y="79511"/>
                  <a:pt x="10913535" y="0"/>
                </a:cubicBezTo>
                <a:cubicBezTo>
                  <a:pt x="10954087" y="215276"/>
                  <a:pt x="10889707" y="309506"/>
                  <a:pt x="10913535" y="433747"/>
                </a:cubicBezTo>
                <a:cubicBezTo>
                  <a:pt x="10937363" y="557988"/>
                  <a:pt x="10882226" y="821641"/>
                  <a:pt x="10913535" y="922867"/>
                </a:cubicBezTo>
                <a:cubicBezTo>
                  <a:pt x="10694506" y="970034"/>
                  <a:pt x="10371934" y="908356"/>
                  <a:pt x="10120868" y="922867"/>
                </a:cubicBezTo>
                <a:cubicBezTo>
                  <a:pt x="9869802" y="937378"/>
                  <a:pt x="9827807" y="921679"/>
                  <a:pt x="9655606" y="922867"/>
                </a:cubicBezTo>
                <a:cubicBezTo>
                  <a:pt x="9483405" y="924055"/>
                  <a:pt x="9317441" y="906955"/>
                  <a:pt x="9081210" y="922867"/>
                </a:cubicBezTo>
                <a:cubicBezTo>
                  <a:pt x="8844979" y="938779"/>
                  <a:pt x="8579849" y="922266"/>
                  <a:pt x="8288543" y="922867"/>
                </a:cubicBezTo>
                <a:cubicBezTo>
                  <a:pt x="7997237" y="923468"/>
                  <a:pt x="7764364" y="850591"/>
                  <a:pt x="7605011" y="922867"/>
                </a:cubicBezTo>
                <a:cubicBezTo>
                  <a:pt x="7445658" y="995143"/>
                  <a:pt x="7479076" y="904077"/>
                  <a:pt x="7358020" y="922867"/>
                </a:cubicBezTo>
                <a:cubicBezTo>
                  <a:pt x="7236964" y="941657"/>
                  <a:pt x="7199744" y="902885"/>
                  <a:pt x="7111030" y="922867"/>
                </a:cubicBezTo>
                <a:cubicBezTo>
                  <a:pt x="7022316" y="942849"/>
                  <a:pt x="6854542" y="918410"/>
                  <a:pt x="6754904" y="922867"/>
                </a:cubicBezTo>
                <a:cubicBezTo>
                  <a:pt x="6655266" y="927324"/>
                  <a:pt x="6337279" y="886797"/>
                  <a:pt x="6180507" y="922867"/>
                </a:cubicBezTo>
                <a:cubicBezTo>
                  <a:pt x="6023735" y="958937"/>
                  <a:pt x="5645902" y="872929"/>
                  <a:pt x="5387840" y="922867"/>
                </a:cubicBezTo>
                <a:cubicBezTo>
                  <a:pt x="5129778" y="972805"/>
                  <a:pt x="5223064" y="921104"/>
                  <a:pt x="5140849" y="922867"/>
                </a:cubicBezTo>
                <a:cubicBezTo>
                  <a:pt x="5058634" y="924630"/>
                  <a:pt x="4740569" y="872434"/>
                  <a:pt x="4457317" y="922867"/>
                </a:cubicBezTo>
                <a:cubicBezTo>
                  <a:pt x="4174065" y="973300"/>
                  <a:pt x="4025778" y="889414"/>
                  <a:pt x="3773786" y="922867"/>
                </a:cubicBezTo>
                <a:cubicBezTo>
                  <a:pt x="3521794" y="956320"/>
                  <a:pt x="3537891" y="899161"/>
                  <a:pt x="3417660" y="922867"/>
                </a:cubicBezTo>
                <a:cubicBezTo>
                  <a:pt x="3297429" y="946573"/>
                  <a:pt x="3293999" y="907038"/>
                  <a:pt x="3170669" y="922867"/>
                </a:cubicBezTo>
                <a:cubicBezTo>
                  <a:pt x="3047339" y="938696"/>
                  <a:pt x="2824553" y="908635"/>
                  <a:pt x="2705408" y="922867"/>
                </a:cubicBezTo>
                <a:cubicBezTo>
                  <a:pt x="2586263" y="937099"/>
                  <a:pt x="2559170" y="918508"/>
                  <a:pt x="2458417" y="922867"/>
                </a:cubicBezTo>
                <a:cubicBezTo>
                  <a:pt x="2357664" y="927226"/>
                  <a:pt x="2119260" y="872455"/>
                  <a:pt x="1993156" y="922867"/>
                </a:cubicBezTo>
                <a:cubicBezTo>
                  <a:pt x="1867052" y="973279"/>
                  <a:pt x="1624466" y="906848"/>
                  <a:pt x="1527895" y="922867"/>
                </a:cubicBezTo>
                <a:cubicBezTo>
                  <a:pt x="1431324" y="938886"/>
                  <a:pt x="1380272" y="896874"/>
                  <a:pt x="1280904" y="922867"/>
                </a:cubicBezTo>
                <a:cubicBezTo>
                  <a:pt x="1181536" y="948860"/>
                  <a:pt x="584825" y="789942"/>
                  <a:pt x="0" y="922867"/>
                </a:cubicBezTo>
                <a:cubicBezTo>
                  <a:pt x="-11165" y="817008"/>
                  <a:pt x="9798" y="610455"/>
                  <a:pt x="0" y="489120"/>
                </a:cubicBezTo>
                <a:cubicBezTo>
                  <a:pt x="-9798" y="367785"/>
                  <a:pt x="12651" y="226225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746968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Señal </a:t>
            </a:r>
            <a:r>
              <a:rPr lang="es-CL" dirty="0" err="1"/>
              <a:t>Adakítica</a:t>
            </a:r>
            <a:r>
              <a:rPr lang="es-CL" dirty="0"/>
              <a:t>?</a:t>
            </a:r>
          </a:p>
        </p:txBody>
      </p:sp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656D600-7284-421B-9B95-4B20C57D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8" y="1184899"/>
            <a:ext cx="6753226" cy="540258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2EC644AD-FD2D-473C-9EE5-515CEBB9B0CF}"/>
              </a:ext>
            </a:extLst>
          </p:cNvPr>
          <p:cNvSpPr/>
          <p:nvPr/>
        </p:nvSpPr>
        <p:spPr>
          <a:xfrm rot="20845330">
            <a:off x="522200" y="1508095"/>
            <a:ext cx="1609808" cy="37760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3933753-22C6-45E1-B60D-A804C4CFBC98}"/>
              </a:ext>
            </a:extLst>
          </p:cNvPr>
          <p:cNvSpPr/>
          <p:nvPr/>
        </p:nvSpPr>
        <p:spPr>
          <a:xfrm rot="5400000">
            <a:off x="4856091" y="734232"/>
            <a:ext cx="843132" cy="4894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245B3D0-2E15-4DAB-B6FD-794B1392F999}"/>
              </a:ext>
            </a:extLst>
          </p:cNvPr>
          <p:cNvSpPr txBox="1">
            <a:spLocks/>
          </p:cNvSpPr>
          <p:nvPr/>
        </p:nvSpPr>
        <p:spPr>
          <a:xfrm>
            <a:off x="761801" y="858982"/>
            <a:ext cx="10380573" cy="1432273"/>
          </a:xfrm>
          <a:custGeom>
            <a:avLst/>
            <a:gdLst>
              <a:gd name="connsiteX0" fmla="*/ 0 w 10380573"/>
              <a:gd name="connsiteY0" fmla="*/ 0 h 1432273"/>
              <a:gd name="connsiteX1" fmla="*/ 265281 w 10380573"/>
              <a:gd name="connsiteY1" fmla="*/ 0 h 1432273"/>
              <a:gd name="connsiteX2" fmla="*/ 945786 w 10380573"/>
              <a:gd name="connsiteY2" fmla="*/ 0 h 1432273"/>
              <a:gd name="connsiteX3" fmla="*/ 1522484 w 10380573"/>
              <a:gd name="connsiteY3" fmla="*/ 0 h 1432273"/>
              <a:gd name="connsiteX4" fmla="*/ 1787765 w 10380573"/>
              <a:gd name="connsiteY4" fmla="*/ 0 h 1432273"/>
              <a:gd name="connsiteX5" fmla="*/ 2364464 w 10380573"/>
              <a:gd name="connsiteY5" fmla="*/ 0 h 1432273"/>
              <a:gd name="connsiteX6" fmla="*/ 2733551 w 10380573"/>
              <a:gd name="connsiteY6" fmla="*/ 0 h 1432273"/>
              <a:gd name="connsiteX7" fmla="*/ 3517861 w 10380573"/>
              <a:gd name="connsiteY7" fmla="*/ 0 h 1432273"/>
              <a:gd name="connsiteX8" fmla="*/ 4198365 w 10380573"/>
              <a:gd name="connsiteY8" fmla="*/ 0 h 1432273"/>
              <a:gd name="connsiteX9" fmla="*/ 4878869 w 10380573"/>
              <a:gd name="connsiteY9" fmla="*/ 0 h 1432273"/>
              <a:gd name="connsiteX10" fmla="*/ 5247956 w 10380573"/>
              <a:gd name="connsiteY10" fmla="*/ 0 h 1432273"/>
              <a:gd name="connsiteX11" fmla="*/ 6032266 w 10380573"/>
              <a:gd name="connsiteY11" fmla="*/ 0 h 1432273"/>
              <a:gd name="connsiteX12" fmla="*/ 6816576 w 10380573"/>
              <a:gd name="connsiteY12" fmla="*/ 0 h 1432273"/>
              <a:gd name="connsiteX13" fmla="*/ 7600886 w 10380573"/>
              <a:gd name="connsiteY13" fmla="*/ 0 h 1432273"/>
              <a:gd name="connsiteX14" fmla="*/ 8073779 w 10380573"/>
              <a:gd name="connsiteY14" fmla="*/ 0 h 1432273"/>
              <a:gd name="connsiteX15" fmla="*/ 8650478 w 10380573"/>
              <a:gd name="connsiteY15" fmla="*/ 0 h 1432273"/>
              <a:gd name="connsiteX16" fmla="*/ 9330982 w 10380573"/>
              <a:gd name="connsiteY16" fmla="*/ 0 h 1432273"/>
              <a:gd name="connsiteX17" fmla="*/ 9596263 w 10380573"/>
              <a:gd name="connsiteY17" fmla="*/ 0 h 1432273"/>
              <a:gd name="connsiteX18" fmla="*/ 10380573 w 10380573"/>
              <a:gd name="connsiteY18" fmla="*/ 0 h 1432273"/>
              <a:gd name="connsiteX19" fmla="*/ 10380573 w 10380573"/>
              <a:gd name="connsiteY19" fmla="*/ 463102 h 1432273"/>
              <a:gd name="connsiteX20" fmla="*/ 10380573 w 10380573"/>
              <a:gd name="connsiteY20" fmla="*/ 911880 h 1432273"/>
              <a:gd name="connsiteX21" fmla="*/ 10380573 w 10380573"/>
              <a:gd name="connsiteY21" fmla="*/ 1432273 h 1432273"/>
              <a:gd name="connsiteX22" fmla="*/ 9700069 w 10380573"/>
              <a:gd name="connsiteY22" fmla="*/ 1432273 h 1432273"/>
              <a:gd name="connsiteX23" fmla="*/ 9434787 w 10380573"/>
              <a:gd name="connsiteY23" fmla="*/ 1432273 h 1432273"/>
              <a:gd name="connsiteX24" fmla="*/ 8650478 w 10380573"/>
              <a:gd name="connsiteY24" fmla="*/ 1432273 h 1432273"/>
              <a:gd name="connsiteX25" fmla="*/ 7866168 w 10380573"/>
              <a:gd name="connsiteY25" fmla="*/ 1432273 h 1432273"/>
              <a:gd name="connsiteX26" fmla="*/ 7185663 w 10380573"/>
              <a:gd name="connsiteY26" fmla="*/ 1432273 h 1432273"/>
              <a:gd name="connsiteX27" fmla="*/ 6712771 w 10380573"/>
              <a:gd name="connsiteY27" fmla="*/ 1432273 h 1432273"/>
              <a:gd name="connsiteX28" fmla="*/ 6447489 w 10380573"/>
              <a:gd name="connsiteY28" fmla="*/ 1432273 h 1432273"/>
              <a:gd name="connsiteX29" fmla="*/ 6182208 w 10380573"/>
              <a:gd name="connsiteY29" fmla="*/ 1432273 h 1432273"/>
              <a:gd name="connsiteX30" fmla="*/ 5813121 w 10380573"/>
              <a:gd name="connsiteY30" fmla="*/ 1432273 h 1432273"/>
              <a:gd name="connsiteX31" fmla="*/ 5028811 w 10380573"/>
              <a:gd name="connsiteY31" fmla="*/ 1432273 h 1432273"/>
              <a:gd name="connsiteX32" fmla="*/ 4348307 w 10380573"/>
              <a:gd name="connsiteY32" fmla="*/ 1432273 h 1432273"/>
              <a:gd name="connsiteX33" fmla="*/ 4083025 w 10380573"/>
              <a:gd name="connsiteY33" fmla="*/ 1432273 h 1432273"/>
              <a:gd name="connsiteX34" fmla="*/ 3298715 w 10380573"/>
              <a:gd name="connsiteY34" fmla="*/ 1432273 h 1432273"/>
              <a:gd name="connsiteX35" fmla="*/ 2722017 w 10380573"/>
              <a:gd name="connsiteY35" fmla="*/ 1432273 h 1432273"/>
              <a:gd name="connsiteX36" fmla="*/ 2352930 w 10380573"/>
              <a:gd name="connsiteY36" fmla="*/ 1432273 h 1432273"/>
              <a:gd name="connsiteX37" fmla="*/ 1983843 w 10380573"/>
              <a:gd name="connsiteY37" fmla="*/ 1432273 h 1432273"/>
              <a:gd name="connsiteX38" fmla="*/ 1199533 w 10380573"/>
              <a:gd name="connsiteY38" fmla="*/ 1432273 h 1432273"/>
              <a:gd name="connsiteX39" fmla="*/ 934252 w 10380573"/>
              <a:gd name="connsiteY39" fmla="*/ 1432273 h 1432273"/>
              <a:gd name="connsiteX40" fmla="*/ 668970 w 10380573"/>
              <a:gd name="connsiteY40" fmla="*/ 1432273 h 1432273"/>
              <a:gd name="connsiteX41" fmla="*/ 0 w 10380573"/>
              <a:gd name="connsiteY41" fmla="*/ 1432273 h 1432273"/>
              <a:gd name="connsiteX42" fmla="*/ 0 w 10380573"/>
              <a:gd name="connsiteY42" fmla="*/ 997817 h 1432273"/>
              <a:gd name="connsiteX43" fmla="*/ 0 w 10380573"/>
              <a:gd name="connsiteY43" fmla="*/ 506070 h 1432273"/>
              <a:gd name="connsiteX44" fmla="*/ 0 w 10380573"/>
              <a:gd name="connsiteY44" fmla="*/ 0 h 143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380573" h="1432273" fill="none" extrusionOk="0">
                <a:moveTo>
                  <a:pt x="0" y="0"/>
                </a:moveTo>
                <a:cubicBezTo>
                  <a:pt x="80368" y="-1807"/>
                  <a:pt x="142766" y="1282"/>
                  <a:pt x="265281" y="0"/>
                </a:cubicBezTo>
                <a:cubicBezTo>
                  <a:pt x="387796" y="-1282"/>
                  <a:pt x="725580" y="819"/>
                  <a:pt x="945786" y="0"/>
                </a:cubicBezTo>
                <a:cubicBezTo>
                  <a:pt x="1165992" y="-819"/>
                  <a:pt x="1385429" y="44248"/>
                  <a:pt x="1522484" y="0"/>
                </a:cubicBezTo>
                <a:cubicBezTo>
                  <a:pt x="1659539" y="-44248"/>
                  <a:pt x="1679654" y="25245"/>
                  <a:pt x="1787765" y="0"/>
                </a:cubicBezTo>
                <a:cubicBezTo>
                  <a:pt x="1895876" y="-25245"/>
                  <a:pt x="2130432" y="42301"/>
                  <a:pt x="2364464" y="0"/>
                </a:cubicBezTo>
                <a:cubicBezTo>
                  <a:pt x="2598496" y="-42301"/>
                  <a:pt x="2647624" y="41513"/>
                  <a:pt x="2733551" y="0"/>
                </a:cubicBezTo>
                <a:cubicBezTo>
                  <a:pt x="2819478" y="-41513"/>
                  <a:pt x="3287836" y="11916"/>
                  <a:pt x="3517861" y="0"/>
                </a:cubicBezTo>
                <a:cubicBezTo>
                  <a:pt x="3747886" y="-11916"/>
                  <a:pt x="3926969" y="46690"/>
                  <a:pt x="4198365" y="0"/>
                </a:cubicBezTo>
                <a:cubicBezTo>
                  <a:pt x="4469761" y="-46690"/>
                  <a:pt x="4713873" y="7093"/>
                  <a:pt x="4878869" y="0"/>
                </a:cubicBezTo>
                <a:cubicBezTo>
                  <a:pt x="5043865" y="-7093"/>
                  <a:pt x="5101290" y="2142"/>
                  <a:pt x="5247956" y="0"/>
                </a:cubicBezTo>
                <a:cubicBezTo>
                  <a:pt x="5394622" y="-2142"/>
                  <a:pt x="5647092" y="42014"/>
                  <a:pt x="6032266" y="0"/>
                </a:cubicBezTo>
                <a:cubicBezTo>
                  <a:pt x="6417440" y="-42014"/>
                  <a:pt x="6542525" y="65014"/>
                  <a:pt x="6816576" y="0"/>
                </a:cubicBezTo>
                <a:cubicBezTo>
                  <a:pt x="7090627" y="-65014"/>
                  <a:pt x="7406630" y="44043"/>
                  <a:pt x="7600886" y="0"/>
                </a:cubicBezTo>
                <a:cubicBezTo>
                  <a:pt x="7795142" y="-44043"/>
                  <a:pt x="7967527" y="3786"/>
                  <a:pt x="8073779" y="0"/>
                </a:cubicBezTo>
                <a:cubicBezTo>
                  <a:pt x="8180031" y="-3786"/>
                  <a:pt x="8445483" y="66657"/>
                  <a:pt x="8650478" y="0"/>
                </a:cubicBezTo>
                <a:cubicBezTo>
                  <a:pt x="8855473" y="-66657"/>
                  <a:pt x="9078427" y="75376"/>
                  <a:pt x="9330982" y="0"/>
                </a:cubicBezTo>
                <a:cubicBezTo>
                  <a:pt x="9583537" y="-75376"/>
                  <a:pt x="9482673" y="12928"/>
                  <a:pt x="9596263" y="0"/>
                </a:cubicBezTo>
                <a:cubicBezTo>
                  <a:pt x="9709853" y="-12928"/>
                  <a:pt x="10170119" y="47768"/>
                  <a:pt x="10380573" y="0"/>
                </a:cubicBezTo>
                <a:cubicBezTo>
                  <a:pt x="10424351" y="222897"/>
                  <a:pt x="10325572" y="367282"/>
                  <a:pt x="10380573" y="463102"/>
                </a:cubicBezTo>
                <a:cubicBezTo>
                  <a:pt x="10435574" y="558922"/>
                  <a:pt x="10373355" y="763006"/>
                  <a:pt x="10380573" y="911880"/>
                </a:cubicBezTo>
                <a:cubicBezTo>
                  <a:pt x="10387791" y="1060754"/>
                  <a:pt x="10358260" y="1257040"/>
                  <a:pt x="10380573" y="1432273"/>
                </a:cubicBezTo>
                <a:cubicBezTo>
                  <a:pt x="10232346" y="1466773"/>
                  <a:pt x="9930407" y="1413645"/>
                  <a:pt x="9700069" y="1432273"/>
                </a:cubicBezTo>
                <a:cubicBezTo>
                  <a:pt x="9469731" y="1450901"/>
                  <a:pt x="9536582" y="1413666"/>
                  <a:pt x="9434787" y="1432273"/>
                </a:cubicBezTo>
                <a:cubicBezTo>
                  <a:pt x="9332992" y="1450880"/>
                  <a:pt x="8957180" y="1368582"/>
                  <a:pt x="8650478" y="1432273"/>
                </a:cubicBezTo>
                <a:cubicBezTo>
                  <a:pt x="8343776" y="1495964"/>
                  <a:pt x="8156778" y="1388806"/>
                  <a:pt x="7866168" y="1432273"/>
                </a:cubicBezTo>
                <a:cubicBezTo>
                  <a:pt x="7575558" y="1475740"/>
                  <a:pt x="7393514" y="1366957"/>
                  <a:pt x="7185663" y="1432273"/>
                </a:cubicBezTo>
                <a:cubicBezTo>
                  <a:pt x="6977813" y="1497589"/>
                  <a:pt x="6857596" y="1409963"/>
                  <a:pt x="6712771" y="1432273"/>
                </a:cubicBezTo>
                <a:cubicBezTo>
                  <a:pt x="6567946" y="1454583"/>
                  <a:pt x="6574185" y="1419876"/>
                  <a:pt x="6447489" y="1432273"/>
                </a:cubicBezTo>
                <a:cubicBezTo>
                  <a:pt x="6320793" y="1444670"/>
                  <a:pt x="6252653" y="1414340"/>
                  <a:pt x="6182208" y="1432273"/>
                </a:cubicBezTo>
                <a:cubicBezTo>
                  <a:pt x="6111763" y="1450206"/>
                  <a:pt x="5974591" y="1413128"/>
                  <a:pt x="5813121" y="1432273"/>
                </a:cubicBezTo>
                <a:cubicBezTo>
                  <a:pt x="5651651" y="1451418"/>
                  <a:pt x="5234701" y="1344943"/>
                  <a:pt x="5028811" y="1432273"/>
                </a:cubicBezTo>
                <a:cubicBezTo>
                  <a:pt x="4822921" y="1519603"/>
                  <a:pt x="4554820" y="1368667"/>
                  <a:pt x="4348307" y="1432273"/>
                </a:cubicBezTo>
                <a:cubicBezTo>
                  <a:pt x="4141794" y="1495879"/>
                  <a:pt x="4149537" y="1431755"/>
                  <a:pt x="4083025" y="1432273"/>
                </a:cubicBezTo>
                <a:cubicBezTo>
                  <a:pt x="4016513" y="1432791"/>
                  <a:pt x="3605046" y="1398380"/>
                  <a:pt x="3298715" y="1432273"/>
                </a:cubicBezTo>
                <a:cubicBezTo>
                  <a:pt x="2992384" y="1466166"/>
                  <a:pt x="2929504" y="1388030"/>
                  <a:pt x="2722017" y="1432273"/>
                </a:cubicBezTo>
                <a:cubicBezTo>
                  <a:pt x="2514530" y="1476516"/>
                  <a:pt x="2471715" y="1422063"/>
                  <a:pt x="2352930" y="1432273"/>
                </a:cubicBezTo>
                <a:cubicBezTo>
                  <a:pt x="2234145" y="1442483"/>
                  <a:pt x="2061232" y="1416077"/>
                  <a:pt x="1983843" y="1432273"/>
                </a:cubicBezTo>
                <a:cubicBezTo>
                  <a:pt x="1906454" y="1448469"/>
                  <a:pt x="1567056" y="1406535"/>
                  <a:pt x="1199533" y="1432273"/>
                </a:cubicBezTo>
                <a:cubicBezTo>
                  <a:pt x="832010" y="1458011"/>
                  <a:pt x="993490" y="1423687"/>
                  <a:pt x="934252" y="1432273"/>
                </a:cubicBezTo>
                <a:cubicBezTo>
                  <a:pt x="875014" y="1440859"/>
                  <a:pt x="730576" y="1419711"/>
                  <a:pt x="668970" y="1432273"/>
                </a:cubicBezTo>
                <a:cubicBezTo>
                  <a:pt x="607364" y="1444835"/>
                  <a:pt x="247771" y="1422666"/>
                  <a:pt x="0" y="1432273"/>
                </a:cubicBezTo>
                <a:cubicBezTo>
                  <a:pt x="-39816" y="1305538"/>
                  <a:pt x="29414" y="1150006"/>
                  <a:pt x="0" y="997817"/>
                </a:cubicBezTo>
                <a:cubicBezTo>
                  <a:pt x="-29414" y="845628"/>
                  <a:pt x="29137" y="651634"/>
                  <a:pt x="0" y="506070"/>
                </a:cubicBezTo>
                <a:cubicBezTo>
                  <a:pt x="-29137" y="360506"/>
                  <a:pt x="51095" y="133087"/>
                  <a:pt x="0" y="0"/>
                </a:cubicBezTo>
                <a:close/>
              </a:path>
              <a:path w="10380573" h="1432273" stroke="0" extrusionOk="0">
                <a:moveTo>
                  <a:pt x="0" y="0"/>
                </a:moveTo>
                <a:cubicBezTo>
                  <a:pt x="112260" y="-53058"/>
                  <a:pt x="343408" y="28038"/>
                  <a:pt x="472893" y="0"/>
                </a:cubicBezTo>
                <a:cubicBezTo>
                  <a:pt x="602378" y="-28038"/>
                  <a:pt x="764950" y="33557"/>
                  <a:pt x="1049591" y="0"/>
                </a:cubicBezTo>
                <a:cubicBezTo>
                  <a:pt x="1334232" y="-33557"/>
                  <a:pt x="1497538" y="41075"/>
                  <a:pt x="1730095" y="0"/>
                </a:cubicBezTo>
                <a:cubicBezTo>
                  <a:pt x="1962652" y="-41075"/>
                  <a:pt x="1945164" y="22138"/>
                  <a:pt x="2099183" y="0"/>
                </a:cubicBezTo>
                <a:cubicBezTo>
                  <a:pt x="2253202" y="-22138"/>
                  <a:pt x="2378589" y="43310"/>
                  <a:pt x="2572075" y="0"/>
                </a:cubicBezTo>
                <a:cubicBezTo>
                  <a:pt x="2765561" y="-43310"/>
                  <a:pt x="2903509" y="34034"/>
                  <a:pt x="3044968" y="0"/>
                </a:cubicBezTo>
                <a:cubicBezTo>
                  <a:pt x="3186427" y="-34034"/>
                  <a:pt x="3572354" y="14164"/>
                  <a:pt x="3725472" y="0"/>
                </a:cubicBezTo>
                <a:cubicBezTo>
                  <a:pt x="3878590" y="-14164"/>
                  <a:pt x="3877493" y="30789"/>
                  <a:pt x="3990754" y="0"/>
                </a:cubicBezTo>
                <a:cubicBezTo>
                  <a:pt x="4104015" y="-30789"/>
                  <a:pt x="4531125" y="34916"/>
                  <a:pt x="4775064" y="0"/>
                </a:cubicBezTo>
                <a:cubicBezTo>
                  <a:pt x="5019003" y="-34916"/>
                  <a:pt x="5193592" y="7865"/>
                  <a:pt x="5455568" y="0"/>
                </a:cubicBezTo>
                <a:cubicBezTo>
                  <a:pt x="5717544" y="-7865"/>
                  <a:pt x="5596157" y="30731"/>
                  <a:pt x="5720849" y="0"/>
                </a:cubicBezTo>
                <a:cubicBezTo>
                  <a:pt x="5845541" y="-30731"/>
                  <a:pt x="6126610" y="81837"/>
                  <a:pt x="6505159" y="0"/>
                </a:cubicBezTo>
                <a:cubicBezTo>
                  <a:pt x="6883708" y="-81837"/>
                  <a:pt x="6984124" y="74248"/>
                  <a:pt x="7185663" y="0"/>
                </a:cubicBezTo>
                <a:cubicBezTo>
                  <a:pt x="7387202" y="-74248"/>
                  <a:pt x="7497607" y="31535"/>
                  <a:pt x="7658556" y="0"/>
                </a:cubicBezTo>
                <a:cubicBezTo>
                  <a:pt x="7819505" y="-31535"/>
                  <a:pt x="8121891" y="37704"/>
                  <a:pt x="8442866" y="0"/>
                </a:cubicBezTo>
                <a:cubicBezTo>
                  <a:pt x="8763841" y="-37704"/>
                  <a:pt x="8865633" y="3428"/>
                  <a:pt x="9227176" y="0"/>
                </a:cubicBezTo>
                <a:cubicBezTo>
                  <a:pt x="9588719" y="-3428"/>
                  <a:pt x="9580853" y="1465"/>
                  <a:pt x="9700069" y="0"/>
                </a:cubicBezTo>
                <a:cubicBezTo>
                  <a:pt x="9819285" y="-1465"/>
                  <a:pt x="10243024" y="26654"/>
                  <a:pt x="10380573" y="0"/>
                </a:cubicBezTo>
                <a:cubicBezTo>
                  <a:pt x="10426130" y="168050"/>
                  <a:pt x="10360605" y="275257"/>
                  <a:pt x="10380573" y="463102"/>
                </a:cubicBezTo>
                <a:cubicBezTo>
                  <a:pt x="10400541" y="650947"/>
                  <a:pt x="10340437" y="832939"/>
                  <a:pt x="10380573" y="940526"/>
                </a:cubicBezTo>
                <a:cubicBezTo>
                  <a:pt x="10420709" y="1048113"/>
                  <a:pt x="10361375" y="1222526"/>
                  <a:pt x="10380573" y="1432273"/>
                </a:cubicBezTo>
                <a:cubicBezTo>
                  <a:pt x="10132834" y="1482976"/>
                  <a:pt x="9771510" y="1370662"/>
                  <a:pt x="9596263" y="1432273"/>
                </a:cubicBezTo>
                <a:cubicBezTo>
                  <a:pt x="9421016" y="1493884"/>
                  <a:pt x="9303701" y="1388368"/>
                  <a:pt x="9227176" y="1432273"/>
                </a:cubicBezTo>
                <a:cubicBezTo>
                  <a:pt x="9150651" y="1476178"/>
                  <a:pt x="9072281" y="1417180"/>
                  <a:pt x="8961895" y="1432273"/>
                </a:cubicBezTo>
                <a:cubicBezTo>
                  <a:pt x="8851509" y="1447366"/>
                  <a:pt x="8574530" y="1379158"/>
                  <a:pt x="8281390" y="1432273"/>
                </a:cubicBezTo>
                <a:cubicBezTo>
                  <a:pt x="7988251" y="1485388"/>
                  <a:pt x="7952174" y="1412715"/>
                  <a:pt x="7808498" y="1432273"/>
                </a:cubicBezTo>
                <a:cubicBezTo>
                  <a:pt x="7664822" y="1451831"/>
                  <a:pt x="7411951" y="1388503"/>
                  <a:pt x="7024188" y="1432273"/>
                </a:cubicBezTo>
                <a:cubicBezTo>
                  <a:pt x="6636425" y="1476043"/>
                  <a:pt x="6843473" y="1414080"/>
                  <a:pt x="6758906" y="1432273"/>
                </a:cubicBezTo>
                <a:cubicBezTo>
                  <a:pt x="6674339" y="1450466"/>
                  <a:pt x="6496493" y="1389412"/>
                  <a:pt x="6389819" y="1432273"/>
                </a:cubicBezTo>
                <a:cubicBezTo>
                  <a:pt x="6283145" y="1475134"/>
                  <a:pt x="5935119" y="1364898"/>
                  <a:pt x="5813121" y="1432273"/>
                </a:cubicBezTo>
                <a:cubicBezTo>
                  <a:pt x="5691123" y="1499648"/>
                  <a:pt x="5478347" y="1389599"/>
                  <a:pt x="5340228" y="1432273"/>
                </a:cubicBezTo>
                <a:cubicBezTo>
                  <a:pt x="5202109" y="1474947"/>
                  <a:pt x="5167222" y="1417426"/>
                  <a:pt x="5074947" y="1432273"/>
                </a:cubicBezTo>
                <a:cubicBezTo>
                  <a:pt x="4982672" y="1447120"/>
                  <a:pt x="4570150" y="1350614"/>
                  <a:pt x="4394443" y="1432273"/>
                </a:cubicBezTo>
                <a:cubicBezTo>
                  <a:pt x="4218736" y="1513932"/>
                  <a:pt x="4098213" y="1427723"/>
                  <a:pt x="3921550" y="1432273"/>
                </a:cubicBezTo>
                <a:cubicBezTo>
                  <a:pt x="3744887" y="1436823"/>
                  <a:pt x="3631275" y="1402741"/>
                  <a:pt x="3552463" y="1432273"/>
                </a:cubicBezTo>
                <a:cubicBezTo>
                  <a:pt x="3473651" y="1461805"/>
                  <a:pt x="3293840" y="1413932"/>
                  <a:pt x="3079570" y="1432273"/>
                </a:cubicBezTo>
                <a:cubicBezTo>
                  <a:pt x="2865300" y="1450614"/>
                  <a:pt x="2672300" y="1390543"/>
                  <a:pt x="2399066" y="1432273"/>
                </a:cubicBezTo>
                <a:cubicBezTo>
                  <a:pt x="2125832" y="1474003"/>
                  <a:pt x="2187492" y="1410806"/>
                  <a:pt x="2133784" y="1432273"/>
                </a:cubicBezTo>
                <a:cubicBezTo>
                  <a:pt x="2080076" y="1453740"/>
                  <a:pt x="1910354" y="1396361"/>
                  <a:pt x="1764697" y="1432273"/>
                </a:cubicBezTo>
                <a:cubicBezTo>
                  <a:pt x="1619040" y="1468185"/>
                  <a:pt x="1386704" y="1383107"/>
                  <a:pt x="1084193" y="1432273"/>
                </a:cubicBezTo>
                <a:cubicBezTo>
                  <a:pt x="781682" y="1481439"/>
                  <a:pt x="534675" y="1414656"/>
                  <a:pt x="0" y="1432273"/>
                </a:cubicBezTo>
                <a:cubicBezTo>
                  <a:pt x="-48485" y="1241218"/>
                  <a:pt x="41247" y="1118172"/>
                  <a:pt x="0" y="997817"/>
                </a:cubicBezTo>
                <a:cubicBezTo>
                  <a:pt x="-41247" y="877462"/>
                  <a:pt x="35125" y="740016"/>
                  <a:pt x="0" y="563361"/>
                </a:cubicBezTo>
                <a:cubicBezTo>
                  <a:pt x="-35125" y="386706"/>
                  <a:pt x="42908" y="247835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362519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>
                <a:latin typeface="Bierstadt" panose="020B0004020202020204" pitchFamily="34" charset="0"/>
              </a:rPr>
              <a:t>Micas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7584FA-D507-4D3E-9D04-DDACAFCD8354}"/>
              </a:ext>
            </a:extLst>
          </p:cNvPr>
          <p:cNvSpPr txBox="1">
            <a:spLocks/>
          </p:cNvSpPr>
          <p:nvPr/>
        </p:nvSpPr>
        <p:spPr>
          <a:xfrm>
            <a:off x="761799" y="2750127"/>
            <a:ext cx="3108237" cy="31393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En primer lugar, se deben tratar los datos, analizando que componentes se encuentran en el mineral en estudio.</a:t>
            </a:r>
          </a:p>
          <a:p>
            <a:endParaRPr lang="es-CL" dirty="0"/>
          </a:p>
          <a:p>
            <a:r>
              <a:rPr lang="es-CL" dirty="0">
                <a:latin typeface="Bierstadt" panose="020B0004020202020204" pitchFamily="34" charset="0"/>
              </a:rPr>
              <a:t>Luego, debido a que la base de datos, no esta 100% completa, las celdas sin valor, son reemplazadas por 0.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0C8CB7-8388-4E6D-8CDF-C0CED662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63" y="4461933"/>
            <a:ext cx="3200847" cy="125747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8459-DDFE-4365-B869-3C27E34B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63" y="2750126"/>
            <a:ext cx="7973538" cy="118126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DA9D7D-8B95-4B23-B94F-69F23759B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77" y="4461932"/>
            <a:ext cx="3394158" cy="125747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2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CF341-08BE-4371-86C1-2636365D2155}"/>
              </a:ext>
            </a:extLst>
          </p:cNvPr>
          <p:cNvSpPr txBox="1">
            <a:spLocks/>
          </p:cNvSpPr>
          <p:nvPr/>
        </p:nvSpPr>
        <p:spPr>
          <a:xfrm>
            <a:off x="381000" y="287866"/>
            <a:ext cx="11421533" cy="922867"/>
          </a:xfrm>
          <a:custGeom>
            <a:avLst/>
            <a:gdLst>
              <a:gd name="connsiteX0" fmla="*/ 0 w 11421533"/>
              <a:gd name="connsiteY0" fmla="*/ 0 h 922867"/>
              <a:gd name="connsiteX1" fmla="*/ 228431 w 11421533"/>
              <a:gd name="connsiteY1" fmla="*/ 0 h 922867"/>
              <a:gd name="connsiteX2" fmla="*/ 571077 w 11421533"/>
              <a:gd name="connsiteY2" fmla="*/ 0 h 922867"/>
              <a:gd name="connsiteX3" fmla="*/ 1027938 w 11421533"/>
              <a:gd name="connsiteY3" fmla="*/ 0 h 922867"/>
              <a:gd name="connsiteX4" fmla="*/ 1256369 w 11421533"/>
              <a:gd name="connsiteY4" fmla="*/ 0 h 922867"/>
              <a:gd name="connsiteX5" fmla="*/ 2055876 w 11421533"/>
              <a:gd name="connsiteY5" fmla="*/ 0 h 922867"/>
              <a:gd name="connsiteX6" fmla="*/ 2512737 w 11421533"/>
              <a:gd name="connsiteY6" fmla="*/ 0 h 922867"/>
              <a:gd name="connsiteX7" fmla="*/ 2855383 w 11421533"/>
              <a:gd name="connsiteY7" fmla="*/ 0 h 922867"/>
              <a:gd name="connsiteX8" fmla="*/ 3540675 w 11421533"/>
              <a:gd name="connsiteY8" fmla="*/ 0 h 922867"/>
              <a:gd name="connsiteX9" fmla="*/ 4340183 w 11421533"/>
              <a:gd name="connsiteY9" fmla="*/ 0 h 922867"/>
              <a:gd name="connsiteX10" fmla="*/ 4797044 w 11421533"/>
              <a:gd name="connsiteY10" fmla="*/ 0 h 922867"/>
              <a:gd name="connsiteX11" fmla="*/ 5253905 w 11421533"/>
              <a:gd name="connsiteY11" fmla="*/ 0 h 922867"/>
              <a:gd name="connsiteX12" fmla="*/ 6053412 w 11421533"/>
              <a:gd name="connsiteY12" fmla="*/ 0 h 922867"/>
              <a:gd name="connsiteX13" fmla="*/ 6852920 w 11421533"/>
              <a:gd name="connsiteY13" fmla="*/ 0 h 922867"/>
              <a:gd name="connsiteX14" fmla="*/ 7195566 w 11421533"/>
              <a:gd name="connsiteY14" fmla="*/ 0 h 922867"/>
              <a:gd name="connsiteX15" fmla="*/ 7538212 w 11421533"/>
              <a:gd name="connsiteY15" fmla="*/ 0 h 922867"/>
              <a:gd name="connsiteX16" fmla="*/ 7880858 w 11421533"/>
              <a:gd name="connsiteY16" fmla="*/ 0 h 922867"/>
              <a:gd name="connsiteX17" fmla="*/ 8566150 w 11421533"/>
              <a:gd name="connsiteY17" fmla="*/ 0 h 922867"/>
              <a:gd name="connsiteX18" fmla="*/ 9251442 w 11421533"/>
              <a:gd name="connsiteY18" fmla="*/ 0 h 922867"/>
              <a:gd name="connsiteX19" fmla="*/ 9479872 w 11421533"/>
              <a:gd name="connsiteY19" fmla="*/ 0 h 922867"/>
              <a:gd name="connsiteX20" fmla="*/ 10165164 w 11421533"/>
              <a:gd name="connsiteY20" fmla="*/ 0 h 922867"/>
              <a:gd name="connsiteX21" fmla="*/ 11421533 w 11421533"/>
              <a:gd name="connsiteY21" fmla="*/ 0 h 922867"/>
              <a:gd name="connsiteX22" fmla="*/ 11421533 w 11421533"/>
              <a:gd name="connsiteY22" fmla="*/ 442976 h 922867"/>
              <a:gd name="connsiteX23" fmla="*/ 11421533 w 11421533"/>
              <a:gd name="connsiteY23" fmla="*/ 922867 h 922867"/>
              <a:gd name="connsiteX24" fmla="*/ 10964672 w 11421533"/>
              <a:gd name="connsiteY24" fmla="*/ 922867 h 922867"/>
              <a:gd name="connsiteX25" fmla="*/ 10507810 w 11421533"/>
              <a:gd name="connsiteY25" fmla="*/ 922867 h 922867"/>
              <a:gd name="connsiteX26" fmla="*/ 10050949 w 11421533"/>
              <a:gd name="connsiteY26" fmla="*/ 922867 h 922867"/>
              <a:gd name="connsiteX27" fmla="*/ 9822518 w 11421533"/>
              <a:gd name="connsiteY27" fmla="*/ 922867 h 922867"/>
              <a:gd name="connsiteX28" fmla="*/ 9365657 w 11421533"/>
              <a:gd name="connsiteY28" fmla="*/ 922867 h 922867"/>
              <a:gd name="connsiteX29" fmla="*/ 8794580 w 11421533"/>
              <a:gd name="connsiteY29" fmla="*/ 922867 h 922867"/>
              <a:gd name="connsiteX30" fmla="*/ 8109288 w 11421533"/>
              <a:gd name="connsiteY30" fmla="*/ 922867 h 922867"/>
              <a:gd name="connsiteX31" fmla="*/ 7652427 w 11421533"/>
              <a:gd name="connsiteY31" fmla="*/ 922867 h 922867"/>
              <a:gd name="connsiteX32" fmla="*/ 7081350 w 11421533"/>
              <a:gd name="connsiteY32" fmla="*/ 922867 h 922867"/>
              <a:gd name="connsiteX33" fmla="*/ 6624489 w 11421533"/>
              <a:gd name="connsiteY33" fmla="*/ 922867 h 922867"/>
              <a:gd name="connsiteX34" fmla="*/ 6167628 w 11421533"/>
              <a:gd name="connsiteY34" fmla="*/ 922867 h 922867"/>
              <a:gd name="connsiteX35" fmla="*/ 5939197 w 11421533"/>
              <a:gd name="connsiteY35" fmla="*/ 922867 h 922867"/>
              <a:gd name="connsiteX36" fmla="*/ 5368121 w 11421533"/>
              <a:gd name="connsiteY36" fmla="*/ 922867 h 922867"/>
              <a:gd name="connsiteX37" fmla="*/ 4911259 w 11421533"/>
              <a:gd name="connsiteY37" fmla="*/ 922867 h 922867"/>
              <a:gd name="connsiteX38" fmla="*/ 4225967 w 11421533"/>
              <a:gd name="connsiteY38" fmla="*/ 922867 h 922867"/>
              <a:gd name="connsiteX39" fmla="*/ 3769106 w 11421533"/>
              <a:gd name="connsiteY39" fmla="*/ 922867 h 922867"/>
              <a:gd name="connsiteX40" fmla="*/ 3426460 w 11421533"/>
              <a:gd name="connsiteY40" fmla="*/ 922867 h 922867"/>
              <a:gd name="connsiteX41" fmla="*/ 2741168 w 11421533"/>
              <a:gd name="connsiteY41" fmla="*/ 922867 h 922867"/>
              <a:gd name="connsiteX42" fmla="*/ 2512737 w 11421533"/>
              <a:gd name="connsiteY42" fmla="*/ 922867 h 922867"/>
              <a:gd name="connsiteX43" fmla="*/ 1941661 w 11421533"/>
              <a:gd name="connsiteY43" fmla="*/ 922867 h 922867"/>
              <a:gd name="connsiteX44" fmla="*/ 1256369 w 11421533"/>
              <a:gd name="connsiteY44" fmla="*/ 922867 h 922867"/>
              <a:gd name="connsiteX45" fmla="*/ 571077 w 11421533"/>
              <a:gd name="connsiteY45" fmla="*/ 922867 h 922867"/>
              <a:gd name="connsiteX46" fmla="*/ 0 w 11421533"/>
              <a:gd name="connsiteY46" fmla="*/ 922867 h 922867"/>
              <a:gd name="connsiteX47" fmla="*/ 0 w 11421533"/>
              <a:gd name="connsiteY47" fmla="*/ 489120 h 922867"/>
              <a:gd name="connsiteX48" fmla="*/ 0 w 11421533"/>
              <a:gd name="connsiteY48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421533" h="922867" fill="none" extrusionOk="0">
                <a:moveTo>
                  <a:pt x="0" y="0"/>
                </a:moveTo>
                <a:cubicBezTo>
                  <a:pt x="74093" y="-19294"/>
                  <a:pt x="145138" y="477"/>
                  <a:pt x="228431" y="0"/>
                </a:cubicBezTo>
                <a:cubicBezTo>
                  <a:pt x="311724" y="-477"/>
                  <a:pt x="473602" y="11170"/>
                  <a:pt x="571077" y="0"/>
                </a:cubicBezTo>
                <a:cubicBezTo>
                  <a:pt x="668552" y="-11170"/>
                  <a:pt x="813050" y="6918"/>
                  <a:pt x="1027938" y="0"/>
                </a:cubicBezTo>
                <a:cubicBezTo>
                  <a:pt x="1242826" y="-6918"/>
                  <a:pt x="1179905" y="1249"/>
                  <a:pt x="1256369" y="0"/>
                </a:cubicBezTo>
                <a:cubicBezTo>
                  <a:pt x="1332833" y="-1249"/>
                  <a:pt x="1889620" y="59869"/>
                  <a:pt x="2055876" y="0"/>
                </a:cubicBezTo>
                <a:cubicBezTo>
                  <a:pt x="2222132" y="-59869"/>
                  <a:pt x="2410225" y="25314"/>
                  <a:pt x="2512737" y="0"/>
                </a:cubicBezTo>
                <a:cubicBezTo>
                  <a:pt x="2615249" y="-25314"/>
                  <a:pt x="2725688" y="3599"/>
                  <a:pt x="2855383" y="0"/>
                </a:cubicBezTo>
                <a:cubicBezTo>
                  <a:pt x="2985078" y="-3599"/>
                  <a:pt x="3218300" y="65764"/>
                  <a:pt x="3540675" y="0"/>
                </a:cubicBezTo>
                <a:cubicBezTo>
                  <a:pt x="3863050" y="-65764"/>
                  <a:pt x="3972467" y="52732"/>
                  <a:pt x="4340183" y="0"/>
                </a:cubicBezTo>
                <a:cubicBezTo>
                  <a:pt x="4707899" y="-52732"/>
                  <a:pt x="4606989" y="22797"/>
                  <a:pt x="4797044" y="0"/>
                </a:cubicBezTo>
                <a:cubicBezTo>
                  <a:pt x="4987099" y="-22797"/>
                  <a:pt x="5041744" y="4669"/>
                  <a:pt x="5253905" y="0"/>
                </a:cubicBezTo>
                <a:cubicBezTo>
                  <a:pt x="5466066" y="-4669"/>
                  <a:pt x="5891534" y="4577"/>
                  <a:pt x="6053412" y="0"/>
                </a:cubicBezTo>
                <a:cubicBezTo>
                  <a:pt x="6215290" y="-4577"/>
                  <a:pt x="6570764" y="95695"/>
                  <a:pt x="6852920" y="0"/>
                </a:cubicBezTo>
                <a:cubicBezTo>
                  <a:pt x="7135076" y="-95695"/>
                  <a:pt x="7101851" y="11752"/>
                  <a:pt x="7195566" y="0"/>
                </a:cubicBezTo>
                <a:cubicBezTo>
                  <a:pt x="7289281" y="-11752"/>
                  <a:pt x="7441149" y="28217"/>
                  <a:pt x="7538212" y="0"/>
                </a:cubicBezTo>
                <a:cubicBezTo>
                  <a:pt x="7635275" y="-28217"/>
                  <a:pt x="7718488" y="28669"/>
                  <a:pt x="7880858" y="0"/>
                </a:cubicBezTo>
                <a:cubicBezTo>
                  <a:pt x="8043228" y="-28669"/>
                  <a:pt x="8317284" y="79807"/>
                  <a:pt x="8566150" y="0"/>
                </a:cubicBezTo>
                <a:cubicBezTo>
                  <a:pt x="8815016" y="-79807"/>
                  <a:pt x="8917390" y="59055"/>
                  <a:pt x="9251442" y="0"/>
                </a:cubicBezTo>
                <a:cubicBezTo>
                  <a:pt x="9585494" y="-59055"/>
                  <a:pt x="9391107" y="1322"/>
                  <a:pt x="9479872" y="0"/>
                </a:cubicBezTo>
                <a:cubicBezTo>
                  <a:pt x="9568637" y="-1322"/>
                  <a:pt x="9890557" y="52768"/>
                  <a:pt x="10165164" y="0"/>
                </a:cubicBezTo>
                <a:cubicBezTo>
                  <a:pt x="10439771" y="-52768"/>
                  <a:pt x="11017375" y="130557"/>
                  <a:pt x="11421533" y="0"/>
                </a:cubicBezTo>
                <a:cubicBezTo>
                  <a:pt x="11439502" y="94736"/>
                  <a:pt x="11373492" y="283454"/>
                  <a:pt x="11421533" y="442976"/>
                </a:cubicBezTo>
                <a:cubicBezTo>
                  <a:pt x="11469574" y="602498"/>
                  <a:pt x="11397068" y="683986"/>
                  <a:pt x="11421533" y="922867"/>
                </a:cubicBezTo>
                <a:cubicBezTo>
                  <a:pt x="11193170" y="970780"/>
                  <a:pt x="11179091" y="880091"/>
                  <a:pt x="10964672" y="922867"/>
                </a:cubicBezTo>
                <a:cubicBezTo>
                  <a:pt x="10750253" y="965643"/>
                  <a:pt x="10659940" y="922622"/>
                  <a:pt x="10507810" y="922867"/>
                </a:cubicBezTo>
                <a:cubicBezTo>
                  <a:pt x="10355680" y="923112"/>
                  <a:pt x="10201167" y="899532"/>
                  <a:pt x="10050949" y="922867"/>
                </a:cubicBezTo>
                <a:cubicBezTo>
                  <a:pt x="9900731" y="946202"/>
                  <a:pt x="9896269" y="905343"/>
                  <a:pt x="9822518" y="922867"/>
                </a:cubicBezTo>
                <a:cubicBezTo>
                  <a:pt x="9748767" y="940391"/>
                  <a:pt x="9546890" y="871826"/>
                  <a:pt x="9365657" y="922867"/>
                </a:cubicBezTo>
                <a:cubicBezTo>
                  <a:pt x="9184424" y="973908"/>
                  <a:pt x="9057842" y="866917"/>
                  <a:pt x="8794580" y="922867"/>
                </a:cubicBezTo>
                <a:cubicBezTo>
                  <a:pt x="8531318" y="978817"/>
                  <a:pt x="8411712" y="885847"/>
                  <a:pt x="8109288" y="922867"/>
                </a:cubicBezTo>
                <a:cubicBezTo>
                  <a:pt x="7806864" y="959887"/>
                  <a:pt x="7858360" y="869401"/>
                  <a:pt x="7652427" y="922867"/>
                </a:cubicBezTo>
                <a:cubicBezTo>
                  <a:pt x="7446494" y="976333"/>
                  <a:pt x="7324342" y="868156"/>
                  <a:pt x="7081350" y="922867"/>
                </a:cubicBezTo>
                <a:cubicBezTo>
                  <a:pt x="6838358" y="977578"/>
                  <a:pt x="6839961" y="893085"/>
                  <a:pt x="6624489" y="922867"/>
                </a:cubicBezTo>
                <a:cubicBezTo>
                  <a:pt x="6409017" y="952649"/>
                  <a:pt x="6298360" y="881593"/>
                  <a:pt x="6167628" y="922867"/>
                </a:cubicBezTo>
                <a:cubicBezTo>
                  <a:pt x="6036896" y="964141"/>
                  <a:pt x="6016678" y="895616"/>
                  <a:pt x="5939197" y="922867"/>
                </a:cubicBezTo>
                <a:cubicBezTo>
                  <a:pt x="5861716" y="950118"/>
                  <a:pt x="5494291" y="909795"/>
                  <a:pt x="5368121" y="922867"/>
                </a:cubicBezTo>
                <a:cubicBezTo>
                  <a:pt x="5241951" y="935939"/>
                  <a:pt x="5050090" y="914732"/>
                  <a:pt x="4911259" y="922867"/>
                </a:cubicBezTo>
                <a:cubicBezTo>
                  <a:pt x="4772428" y="931002"/>
                  <a:pt x="4518684" y="872866"/>
                  <a:pt x="4225967" y="922867"/>
                </a:cubicBezTo>
                <a:cubicBezTo>
                  <a:pt x="3933250" y="972868"/>
                  <a:pt x="3883731" y="875328"/>
                  <a:pt x="3769106" y="922867"/>
                </a:cubicBezTo>
                <a:cubicBezTo>
                  <a:pt x="3654481" y="970406"/>
                  <a:pt x="3521658" y="903222"/>
                  <a:pt x="3426460" y="922867"/>
                </a:cubicBezTo>
                <a:cubicBezTo>
                  <a:pt x="3331262" y="942512"/>
                  <a:pt x="2982591" y="916166"/>
                  <a:pt x="2741168" y="922867"/>
                </a:cubicBezTo>
                <a:cubicBezTo>
                  <a:pt x="2499745" y="929568"/>
                  <a:pt x="2585882" y="921358"/>
                  <a:pt x="2512737" y="922867"/>
                </a:cubicBezTo>
                <a:cubicBezTo>
                  <a:pt x="2439592" y="924376"/>
                  <a:pt x="2194559" y="891638"/>
                  <a:pt x="1941661" y="922867"/>
                </a:cubicBezTo>
                <a:cubicBezTo>
                  <a:pt x="1688763" y="954096"/>
                  <a:pt x="1436333" y="922653"/>
                  <a:pt x="1256369" y="922867"/>
                </a:cubicBezTo>
                <a:cubicBezTo>
                  <a:pt x="1076405" y="923081"/>
                  <a:pt x="874998" y="878780"/>
                  <a:pt x="571077" y="922867"/>
                </a:cubicBezTo>
                <a:cubicBezTo>
                  <a:pt x="267156" y="966954"/>
                  <a:pt x="166427" y="899876"/>
                  <a:pt x="0" y="922867"/>
                </a:cubicBezTo>
                <a:cubicBezTo>
                  <a:pt x="-38415" y="766449"/>
                  <a:pt x="16798" y="589428"/>
                  <a:pt x="0" y="489120"/>
                </a:cubicBezTo>
                <a:cubicBezTo>
                  <a:pt x="-16798" y="388812"/>
                  <a:pt x="46206" y="187931"/>
                  <a:pt x="0" y="0"/>
                </a:cubicBezTo>
                <a:close/>
              </a:path>
              <a:path w="11421533" h="922867" stroke="0" extrusionOk="0">
                <a:moveTo>
                  <a:pt x="0" y="0"/>
                </a:moveTo>
                <a:cubicBezTo>
                  <a:pt x="364155" y="-73302"/>
                  <a:pt x="407536" y="50164"/>
                  <a:pt x="799507" y="0"/>
                </a:cubicBezTo>
                <a:cubicBezTo>
                  <a:pt x="1191478" y="-50164"/>
                  <a:pt x="1146539" y="452"/>
                  <a:pt x="1370584" y="0"/>
                </a:cubicBezTo>
                <a:cubicBezTo>
                  <a:pt x="1594629" y="-452"/>
                  <a:pt x="1626059" y="13038"/>
                  <a:pt x="1713230" y="0"/>
                </a:cubicBezTo>
                <a:cubicBezTo>
                  <a:pt x="1800401" y="-13038"/>
                  <a:pt x="2008285" y="13566"/>
                  <a:pt x="2170091" y="0"/>
                </a:cubicBezTo>
                <a:cubicBezTo>
                  <a:pt x="2331897" y="-13566"/>
                  <a:pt x="2341889" y="16701"/>
                  <a:pt x="2398522" y="0"/>
                </a:cubicBezTo>
                <a:cubicBezTo>
                  <a:pt x="2455155" y="-16701"/>
                  <a:pt x="2849912" y="67755"/>
                  <a:pt x="3198029" y="0"/>
                </a:cubicBezTo>
                <a:cubicBezTo>
                  <a:pt x="3546146" y="-67755"/>
                  <a:pt x="3373499" y="23224"/>
                  <a:pt x="3426460" y="0"/>
                </a:cubicBezTo>
                <a:cubicBezTo>
                  <a:pt x="3479421" y="-23224"/>
                  <a:pt x="3555697" y="19975"/>
                  <a:pt x="3654891" y="0"/>
                </a:cubicBezTo>
                <a:cubicBezTo>
                  <a:pt x="3754085" y="-19975"/>
                  <a:pt x="4087739" y="50489"/>
                  <a:pt x="4225967" y="0"/>
                </a:cubicBezTo>
                <a:cubicBezTo>
                  <a:pt x="4364195" y="-50489"/>
                  <a:pt x="4408641" y="18712"/>
                  <a:pt x="4568613" y="0"/>
                </a:cubicBezTo>
                <a:cubicBezTo>
                  <a:pt x="4728585" y="-18712"/>
                  <a:pt x="4987494" y="14202"/>
                  <a:pt x="5139690" y="0"/>
                </a:cubicBezTo>
                <a:cubicBezTo>
                  <a:pt x="5291886" y="-14202"/>
                  <a:pt x="5502433" y="8968"/>
                  <a:pt x="5710767" y="0"/>
                </a:cubicBezTo>
                <a:cubicBezTo>
                  <a:pt x="5919101" y="-8968"/>
                  <a:pt x="6171027" y="35305"/>
                  <a:pt x="6396058" y="0"/>
                </a:cubicBezTo>
                <a:cubicBezTo>
                  <a:pt x="6621089" y="-35305"/>
                  <a:pt x="6814339" y="4653"/>
                  <a:pt x="6967135" y="0"/>
                </a:cubicBezTo>
                <a:cubicBezTo>
                  <a:pt x="7119931" y="-4653"/>
                  <a:pt x="7124068" y="7498"/>
                  <a:pt x="7195566" y="0"/>
                </a:cubicBezTo>
                <a:cubicBezTo>
                  <a:pt x="7267064" y="-7498"/>
                  <a:pt x="7663793" y="56620"/>
                  <a:pt x="7995073" y="0"/>
                </a:cubicBezTo>
                <a:cubicBezTo>
                  <a:pt x="8326353" y="-56620"/>
                  <a:pt x="8420764" y="71821"/>
                  <a:pt x="8794580" y="0"/>
                </a:cubicBezTo>
                <a:cubicBezTo>
                  <a:pt x="9168396" y="-71821"/>
                  <a:pt x="9124091" y="46420"/>
                  <a:pt x="9365657" y="0"/>
                </a:cubicBezTo>
                <a:cubicBezTo>
                  <a:pt x="9607223" y="-46420"/>
                  <a:pt x="9859198" y="73001"/>
                  <a:pt x="10050949" y="0"/>
                </a:cubicBezTo>
                <a:cubicBezTo>
                  <a:pt x="10242700" y="-73001"/>
                  <a:pt x="10356468" y="63416"/>
                  <a:pt x="10622026" y="0"/>
                </a:cubicBezTo>
                <a:cubicBezTo>
                  <a:pt x="10887584" y="-63416"/>
                  <a:pt x="11083160" y="60397"/>
                  <a:pt x="11421533" y="0"/>
                </a:cubicBezTo>
                <a:cubicBezTo>
                  <a:pt x="11421939" y="93759"/>
                  <a:pt x="11392432" y="341027"/>
                  <a:pt x="11421533" y="442976"/>
                </a:cubicBezTo>
                <a:cubicBezTo>
                  <a:pt x="11450634" y="544925"/>
                  <a:pt x="11376476" y="775067"/>
                  <a:pt x="11421533" y="922867"/>
                </a:cubicBezTo>
                <a:cubicBezTo>
                  <a:pt x="11192938" y="936790"/>
                  <a:pt x="10800703" y="864677"/>
                  <a:pt x="10622026" y="922867"/>
                </a:cubicBezTo>
                <a:cubicBezTo>
                  <a:pt x="10443349" y="981057"/>
                  <a:pt x="10441556" y="903404"/>
                  <a:pt x="10279380" y="922867"/>
                </a:cubicBezTo>
                <a:cubicBezTo>
                  <a:pt x="10117204" y="942330"/>
                  <a:pt x="10001869" y="901328"/>
                  <a:pt x="9822518" y="922867"/>
                </a:cubicBezTo>
                <a:cubicBezTo>
                  <a:pt x="9643167" y="944406"/>
                  <a:pt x="9693246" y="904602"/>
                  <a:pt x="9594088" y="922867"/>
                </a:cubicBezTo>
                <a:cubicBezTo>
                  <a:pt x="9494930" y="941132"/>
                  <a:pt x="9189687" y="894740"/>
                  <a:pt x="8908796" y="922867"/>
                </a:cubicBezTo>
                <a:cubicBezTo>
                  <a:pt x="8627905" y="950994"/>
                  <a:pt x="8766803" y="916624"/>
                  <a:pt x="8680365" y="922867"/>
                </a:cubicBezTo>
                <a:cubicBezTo>
                  <a:pt x="8593927" y="929110"/>
                  <a:pt x="8336713" y="892643"/>
                  <a:pt x="7995073" y="922867"/>
                </a:cubicBezTo>
                <a:cubicBezTo>
                  <a:pt x="7653433" y="953091"/>
                  <a:pt x="7862250" y="912482"/>
                  <a:pt x="7766642" y="922867"/>
                </a:cubicBezTo>
                <a:cubicBezTo>
                  <a:pt x="7671034" y="933252"/>
                  <a:pt x="7513217" y="894671"/>
                  <a:pt x="7423996" y="922867"/>
                </a:cubicBezTo>
                <a:cubicBezTo>
                  <a:pt x="7334775" y="951063"/>
                  <a:pt x="7300549" y="921617"/>
                  <a:pt x="7195566" y="922867"/>
                </a:cubicBezTo>
                <a:cubicBezTo>
                  <a:pt x="7090583" y="924117"/>
                  <a:pt x="7061049" y="918919"/>
                  <a:pt x="6967135" y="922867"/>
                </a:cubicBezTo>
                <a:cubicBezTo>
                  <a:pt x="6873221" y="926815"/>
                  <a:pt x="6660471" y="859644"/>
                  <a:pt x="6396058" y="922867"/>
                </a:cubicBezTo>
                <a:cubicBezTo>
                  <a:pt x="6131645" y="986090"/>
                  <a:pt x="6150672" y="914788"/>
                  <a:pt x="6053412" y="922867"/>
                </a:cubicBezTo>
                <a:cubicBezTo>
                  <a:pt x="5956152" y="930946"/>
                  <a:pt x="5780185" y="916732"/>
                  <a:pt x="5596551" y="922867"/>
                </a:cubicBezTo>
                <a:cubicBezTo>
                  <a:pt x="5412917" y="929002"/>
                  <a:pt x="5353623" y="918179"/>
                  <a:pt x="5253905" y="922867"/>
                </a:cubicBezTo>
                <a:cubicBezTo>
                  <a:pt x="5154187" y="927555"/>
                  <a:pt x="4891640" y="898161"/>
                  <a:pt x="4568613" y="922867"/>
                </a:cubicBezTo>
                <a:cubicBezTo>
                  <a:pt x="4245586" y="947573"/>
                  <a:pt x="4019193" y="859990"/>
                  <a:pt x="3769106" y="922867"/>
                </a:cubicBezTo>
                <a:cubicBezTo>
                  <a:pt x="3519019" y="985744"/>
                  <a:pt x="3592395" y="916828"/>
                  <a:pt x="3426460" y="922867"/>
                </a:cubicBezTo>
                <a:cubicBezTo>
                  <a:pt x="3260525" y="928906"/>
                  <a:pt x="3289525" y="917737"/>
                  <a:pt x="3198029" y="922867"/>
                </a:cubicBezTo>
                <a:cubicBezTo>
                  <a:pt x="3106533" y="927997"/>
                  <a:pt x="2654632" y="883636"/>
                  <a:pt x="2398522" y="922867"/>
                </a:cubicBezTo>
                <a:cubicBezTo>
                  <a:pt x="2142412" y="962098"/>
                  <a:pt x="2210899" y="887019"/>
                  <a:pt x="2055876" y="922867"/>
                </a:cubicBezTo>
                <a:cubicBezTo>
                  <a:pt x="1900853" y="958715"/>
                  <a:pt x="1701156" y="921910"/>
                  <a:pt x="1370584" y="922867"/>
                </a:cubicBezTo>
                <a:cubicBezTo>
                  <a:pt x="1040012" y="923824"/>
                  <a:pt x="933573" y="919681"/>
                  <a:pt x="571077" y="922867"/>
                </a:cubicBezTo>
                <a:cubicBezTo>
                  <a:pt x="208581" y="926053"/>
                  <a:pt x="282915" y="919291"/>
                  <a:pt x="0" y="922867"/>
                </a:cubicBezTo>
                <a:cubicBezTo>
                  <a:pt x="-47495" y="817065"/>
                  <a:pt x="48590" y="588304"/>
                  <a:pt x="0" y="452205"/>
                </a:cubicBezTo>
                <a:cubicBezTo>
                  <a:pt x="-48590" y="316106"/>
                  <a:pt x="31383" y="143036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731419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Consideraciones Finales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CFAC2B-7A29-46D7-9E7D-194465792F1D}"/>
              </a:ext>
            </a:extLst>
          </p:cNvPr>
          <p:cNvSpPr txBox="1"/>
          <p:nvPr/>
        </p:nvSpPr>
        <p:spPr>
          <a:xfrm>
            <a:off x="790575" y="1752600"/>
            <a:ext cx="10029825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El uso de R </a:t>
            </a:r>
            <a:r>
              <a:rPr lang="es-CL" dirty="0" err="1"/>
              <a:t>studio</a:t>
            </a:r>
            <a:r>
              <a:rPr lang="es-CL" dirty="0"/>
              <a:t> permite un completo análisis de grandes bases de datos.</a:t>
            </a:r>
          </a:p>
          <a:p>
            <a:endParaRPr lang="es-CL" dirty="0"/>
          </a:p>
          <a:p>
            <a:r>
              <a:rPr lang="es-CL" dirty="0"/>
              <a:t>Sin embargo, la base de datos GEOROC, a pesar de tener gran cantidad de información, para realizar un estudio sobre el comportamiento de ciertos elementos, en minerales y rocas, en muchos casos,  no se tienen datos de todos los elementos, restando certeza en el análisis y no permitiendo una correcta correlación de todas las muestras.</a:t>
            </a:r>
          </a:p>
        </p:txBody>
      </p:sp>
    </p:spTree>
    <p:extLst>
      <p:ext uri="{BB962C8B-B14F-4D97-AF65-F5344CB8AC3E}">
        <p14:creationId xmlns:p14="http://schemas.microsoft.com/office/powerpoint/2010/main" val="1250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2544E7-DB25-4344-B245-1B7CFF988D4A}"/>
              </a:ext>
            </a:extLst>
          </p:cNvPr>
          <p:cNvSpPr txBox="1">
            <a:spLocks/>
          </p:cNvSpPr>
          <p:nvPr/>
        </p:nvSpPr>
        <p:spPr>
          <a:xfrm>
            <a:off x="381000" y="287866"/>
            <a:ext cx="11421533" cy="922867"/>
          </a:xfrm>
          <a:custGeom>
            <a:avLst/>
            <a:gdLst>
              <a:gd name="connsiteX0" fmla="*/ 0 w 11421533"/>
              <a:gd name="connsiteY0" fmla="*/ 0 h 922867"/>
              <a:gd name="connsiteX1" fmla="*/ 228431 w 11421533"/>
              <a:gd name="connsiteY1" fmla="*/ 0 h 922867"/>
              <a:gd name="connsiteX2" fmla="*/ 571077 w 11421533"/>
              <a:gd name="connsiteY2" fmla="*/ 0 h 922867"/>
              <a:gd name="connsiteX3" fmla="*/ 1027938 w 11421533"/>
              <a:gd name="connsiteY3" fmla="*/ 0 h 922867"/>
              <a:gd name="connsiteX4" fmla="*/ 1256369 w 11421533"/>
              <a:gd name="connsiteY4" fmla="*/ 0 h 922867"/>
              <a:gd name="connsiteX5" fmla="*/ 2055876 w 11421533"/>
              <a:gd name="connsiteY5" fmla="*/ 0 h 922867"/>
              <a:gd name="connsiteX6" fmla="*/ 2512737 w 11421533"/>
              <a:gd name="connsiteY6" fmla="*/ 0 h 922867"/>
              <a:gd name="connsiteX7" fmla="*/ 2855383 w 11421533"/>
              <a:gd name="connsiteY7" fmla="*/ 0 h 922867"/>
              <a:gd name="connsiteX8" fmla="*/ 3540675 w 11421533"/>
              <a:gd name="connsiteY8" fmla="*/ 0 h 922867"/>
              <a:gd name="connsiteX9" fmla="*/ 4340183 w 11421533"/>
              <a:gd name="connsiteY9" fmla="*/ 0 h 922867"/>
              <a:gd name="connsiteX10" fmla="*/ 4797044 w 11421533"/>
              <a:gd name="connsiteY10" fmla="*/ 0 h 922867"/>
              <a:gd name="connsiteX11" fmla="*/ 5253905 w 11421533"/>
              <a:gd name="connsiteY11" fmla="*/ 0 h 922867"/>
              <a:gd name="connsiteX12" fmla="*/ 6053412 w 11421533"/>
              <a:gd name="connsiteY12" fmla="*/ 0 h 922867"/>
              <a:gd name="connsiteX13" fmla="*/ 6852920 w 11421533"/>
              <a:gd name="connsiteY13" fmla="*/ 0 h 922867"/>
              <a:gd name="connsiteX14" fmla="*/ 7195566 w 11421533"/>
              <a:gd name="connsiteY14" fmla="*/ 0 h 922867"/>
              <a:gd name="connsiteX15" fmla="*/ 7538212 w 11421533"/>
              <a:gd name="connsiteY15" fmla="*/ 0 h 922867"/>
              <a:gd name="connsiteX16" fmla="*/ 7880858 w 11421533"/>
              <a:gd name="connsiteY16" fmla="*/ 0 h 922867"/>
              <a:gd name="connsiteX17" fmla="*/ 8566150 w 11421533"/>
              <a:gd name="connsiteY17" fmla="*/ 0 h 922867"/>
              <a:gd name="connsiteX18" fmla="*/ 9251442 w 11421533"/>
              <a:gd name="connsiteY18" fmla="*/ 0 h 922867"/>
              <a:gd name="connsiteX19" fmla="*/ 9479872 w 11421533"/>
              <a:gd name="connsiteY19" fmla="*/ 0 h 922867"/>
              <a:gd name="connsiteX20" fmla="*/ 10165164 w 11421533"/>
              <a:gd name="connsiteY20" fmla="*/ 0 h 922867"/>
              <a:gd name="connsiteX21" fmla="*/ 11421533 w 11421533"/>
              <a:gd name="connsiteY21" fmla="*/ 0 h 922867"/>
              <a:gd name="connsiteX22" fmla="*/ 11421533 w 11421533"/>
              <a:gd name="connsiteY22" fmla="*/ 442976 h 922867"/>
              <a:gd name="connsiteX23" fmla="*/ 11421533 w 11421533"/>
              <a:gd name="connsiteY23" fmla="*/ 922867 h 922867"/>
              <a:gd name="connsiteX24" fmla="*/ 10964672 w 11421533"/>
              <a:gd name="connsiteY24" fmla="*/ 922867 h 922867"/>
              <a:gd name="connsiteX25" fmla="*/ 10507810 w 11421533"/>
              <a:gd name="connsiteY25" fmla="*/ 922867 h 922867"/>
              <a:gd name="connsiteX26" fmla="*/ 10050949 w 11421533"/>
              <a:gd name="connsiteY26" fmla="*/ 922867 h 922867"/>
              <a:gd name="connsiteX27" fmla="*/ 9822518 w 11421533"/>
              <a:gd name="connsiteY27" fmla="*/ 922867 h 922867"/>
              <a:gd name="connsiteX28" fmla="*/ 9365657 w 11421533"/>
              <a:gd name="connsiteY28" fmla="*/ 922867 h 922867"/>
              <a:gd name="connsiteX29" fmla="*/ 8794580 w 11421533"/>
              <a:gd name="connsiteY29" fmla="*/ 922867 h 922867"/>
              <a:gd name="connsiteX30" fmla="*/ 8109288 w 11421533"/>
              <a:gd name="connsiteY30" fmla="*/ 922867 h 922867"/>
              <a:gd name="connsiteX31" fmla="*/ 7652427 w 11421533"/>
              <a:gd name="connsiteY31" fmla="*/ 922867 h 922867"/>
              <a:gd name="connsiteX32" fmla="*/ 7081350 w 11421533"/>
              <a:gd name="connsiteY32" fmla="*/ 922867 h 922867"/>
              <a:gd name="connsiteX33" fmla="*/ 6624489 w 11421533"/>
              <a:gd name="connsiteY33" fmla="*/ 922867 h 922867"/>
              <a:gd name="connsiteX34" fmla="*/ 6167628 w 11421533"/>
              <a:gd name="connsiteY34" fmla="*/ 922867 h 922867"/>
              <a:gd name="connsiteX35" fmla="*/ 5939197 w 11421533"/>
              <a:gd name="connsiteY35" fmla="*/ 922867 h 922867"/>
              <a:gd name="connsiteX36" fmla="*/ 5368121 w 11421533"/>
              <a:gd name="connsiteY36" fmla="*/ 922867 h 922867"/>
              <a:gd name="connsiteX37" fmla="*/ 4911259 w 11421533"/>
              <a:gd name="connsiteY37" fmla="*/ 922867 h 922867"/>
              <a:gd name="connsiteX38" fmla="*/ 4225967 w 11421533"/>
              <a:gd name="connsiteY38" fmla="*/ 922867 h 922867"/>
              <a:gd name="connsiteX39" fmla="*/ 3769106 w 11421533"/>
              <a:gd name="connsiteY39" fmla="*/ 922867 h 922867"/>
              <a:gd name="connsiteX40" fmla="*/ 3426460 w 11421533"/>
              <a:gd name="connsiteY40" fmla="*/ 922867 h 922867"/>
              <a:gd name="connsiteX41" fmla="*/ 2741168 w 11421533"/>
              <a:gd name="connsiteY41" fmla="*/ 922867 h 922867"/>
              <a:gd name="connsiteX42" fmla="*/ 2512737 w 11421533"/>
              <a:gd name="connsiteY42" fmla="*/ 922867 h 922867"/>
              <a:gd name="connsiteX43" fmla="*/ 1941661 w 11421533"/>
              <a:gd name="connsiteY43" fmla="*/ 922867 h 922867"/>
              <a:gd name="connsiteX44" fmla="*/ 1256369 w 11421533"/>
              <a:gd name="connsiteY44" fmla="*/ 922867 h 922867"/>
              <a:gd name="connsiteX45" fmla="*/ 571077 w 11421533"/>
              <a:gd name="connsiteY45" fmla="*/ 922867 h 922867"/>
              <a:gd name="connsiteX46" fmla="*/ 0 w 11421533"/>
              <a:gd name="connsiteY46" fmla="*/ 922867 h 922867"/>
              <a:gd name="connsiteX47" fmla="*/ 0 w 11421533"/>
              <a:gd name="connsiteY47" fmla="*/ 489120 h 922867"/>
              <a:gd name="connsiteX48" fmla="*/ 0 w 11421533"/>
              <a:gd name="connsiteY48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421533" h="922867" fill="none" extrusionOk="0">
                <a:moveTo>
                  <a:pt x="0" y="0"/>
                </a:moveTo>
                <a:cubicBezTo>
                  <a:pt x="74093" y="-19294"/>
                  <a:pt x="145138" y="477"/>
                  <a:pt x="228431" y="0"/>
                </a:cubicBezTo>
                <a:cubicBezTo>
                  <a:pt x="311724" y="-477"/>
                  <a:pt x="473602" y="11170"/>
                  <a:pt x="571077" y="0"/>
                </a:cubicBezTo>
                <a:cubicBezTo>
                  <a:pt x="668552" y="-11170"/>
                  <a:pt x="813050" y="6918"/>
                  <a:pt x="1027938" y="0"/>
                </a:cubicBezTo>
                <a:cubicBezTo>
                  <a:pt x="1242826" y="-6918"/>
                  <a:pt x="1179905" y="1249"/>
                  <a:pt x="1256369" y="0"/>
                </a:cubicBezTo>
                <a:cubicBezTo>
                  <a:pt x="1332833" y="-1249"/>
                  <a:pt x="1889620" y="59869"/>
                  <a:pt x="2055876" y="0"/>
                </a:cubicBezTo>
                <a:cubicBezTo>
                  <a:pt x="2222132" y="-59869"/>
                  <a:pt x="2410225" y="25314"/>
                  <a:pt x="2512737" y="0"/>
                </a:cubicBezTo>
                <a:cubicBezTo>
                  <a:pt x="2615249" y="-25314"/>
                  <a:pt x="2725688" y="3599"/>
                  <a:pt x="2855383" y="0"/>
                </a:cubicBezTo>
                <a:cubicBezTo>
                  <a:pt x="2985078" y="-3599"/>
                  <a:pt x="3218300" y="65764"/>
                  <a:pt x="3540675" y="0"/>
                </a:cubicBezTo>
                <a:cubicBezTo>
                  <a:pt x="3863050" y="-65764"/>
                  <a:pt x="3972467" y="52732"/>
                  <a:pt x="4340183" y="0"/>
                </a:cubicBezTo>
                <a:cubicBezTo>
                  <a:pt x="4707899" y="-52732"/>
                  <a:pt x="4606989" y="22797"/>
                  <a:pt x="4797044" y="0"/>
                </a:cubicBezTo>
                <a:cubicBezTo>
                  <a:pt x="4987099" y="-22797"/>
                  <a:pt x="5041744" y="4669"/>
                  <a:pt x="5253905" y="0"/>
                </a:cubicBezTo>
                <a:cubicBezTo>
                  <a:pt x="5466066" y="-4669"/>
                  <a:pt x="5891534" y="4577"/>
                  <a:pt x="6053412" y="0"/>
                </a:cubicBezTo>
                <a:cubicBezTo>
                  <a:pt x="6215290" y="-4577"/>
                  <a:pt x="6570764" y="95695"/>
                  <a:pt x="6852920" y="0"/>
                </a:cubicBezTo>
                <a:cubicBezTo>
                  <a:pt x="7135076" y="-95695"/>
                  <a:pt x="7101851" y="11752"/>
                  <a:pt x="7195566" y="0"/>
                </a:cubicBezTo>
                <a:cubicBezTo>
                  <a:pt x="7289281" y="-11752"/>
                  <a:pt x="7441149" y="28217"/>
                  <a:pt x="7538212" y="0"/>
                </a:cubicBezTo>
                <a:cubicBezTo>
                  <a:pt x="7635275" y="-28217"/>
                  <a:pt x="7718488" y="28669"/>
                  <a:pt x="7880858" y="0"/>
                </a:cubicBezTo>
                <a:cubicBezTo>
                  <a:pt x="8043228" y="-28669"/>
                  <a:pt x="8317284" y="79807"/>
                  <a:pt x="8566150" y="0"/>
                </a:cubicBezTo>
                <a:cubicBezTo>
                  <a:pt x="8815016" y="-79807"/>
                  <a:pt x="8917390" y="59055"/>
                  <a:pt x="9251442" y="0"/>
                </a:cubicBezTo>
                <a:cubicBezTo>
                  <a:pt x="9585494" y="-59055"/>
                  <a:pt x="9391107" y="1322"/>
                  <a:pt x="9479872" y="0"/>
                </a:cubicBezTo>
                <a:cubicBezTo>
                  <a:pt x="9568637" y="-1322"/>
                  <a:pt x="9890557" y="52768"/>
                  <a:pt x="10165164" y="0"/>
                </a:cubicBezTo>
                <a:cubicBezTo>
                  <a:pt x="10439771" y="-52768"/>
                  <a:pt x="11017375" y="130557"/>
                  <a:pt x="11421533" y="0"/>
                </a:cubicBezTo>
                <a:cubicBezTo>
                  <a:pt x="11439502" y="94736"/>
                  <a:pt x="11373492" y="283454"/>
                  <a:pt x="11421533" y="442976"/>
                </a:cubicBezTo>
                <a:cubicBezTo>
                  <a:pt x="11469574" y="602498"/>
                  <a:pt x="11397068" y="683986"/>
                  <a:pt x="11421533" y="922867"/>
                </a:cubicBezTo>
                <a:cubicBezTo>
                  <a:pt x="11193170" y="970780"/>
                  <a:pt x="11179091" y="880091"/>
                  <a:pt x="10964672" y="922867"/>
                </a:cubicBezTo>
                <a:cubicBezTo>
                  <a:pt x="10750253" y="965643"/>
                  <a:pt x="10659940" y="922622"/>
                  <a:pt x="10507810" y="922867"/>
                </a:cubicBezTo>
                <a:cubicBezTo>
                  <a:pt x="10355680" y="923112"/>
                  <a:pt x="10201167" y="899532"/>
                  <a:pt x="10050949" y="922867"/>
                </a:cubicBezTo>
                <a:cubicBezTo>
                  <a:pt x="9900731" y="946202"/>
                  <a:pt x="9896269" y="905343"/>
                  <a:pt x="9822518" y="922867"/>
                </a:cubicBezTo>
                <a:cubicBezTo>
                  <a:pt x="9748767" y="940391"/>
                  <a:pt x="9546890" y="871826"/>
                  <a:pt x="9365657" y="922867"/>
                </a:cubicBezTo>
                <a:cubicBezTo>
                  <a:pt x="9184424" y="973908"/>
                  <a:pt x="9057842" y="866917"/>
                  <a:pt x="8794580" y="922867"/>
                </a:cubicBezTo>
                <a:cubicBezTo>
                  <a:pt x="8531318" y="978817"/>
                  <a:pt x="8411712" y="885847"/>
                  <a:pt x="8109288" y="922867"/>
                </a:cubicBezTo>
                <a:cubicBezTo>
                  <a:pt x="7806864" y="959887"/>
                  <a:pt x="7858360" y="869401"/>
                  <a:pt x="7652427" y="922867"/>
                </a:cubicBezTo>
                <a:cubicBezTo>
                  <a:pt x="7446494" y="976333"/>
                  <a:pt x="7324342" y="868156"/>
                  <a:pt x="7081350" y="922867"/>
                </a:cubicBezTo>
                <a:cubicBezTo>
                  <a:pt x="6838358" y="977578"/>
                  <a:pt x="6839961" y="893085"/>
                  <a:pt x="6624489" y="922867"/>
                </a:cubicBezTo>
                <a:cubicBezTo>
                  <a:pt x="6409017" y="952649"/>
                  <a:pt x="6298360" y="881593"/>
                  <a:pt x="6167628" y="922867"/>
                </a:cubicBezTo>
                <a:cubicBezTo>
                  <a:pt x="6036896" y="964141"/>
                  <a:pt x="6016678" y="895616"/>
                  <a:pt x="5939197" y="922867"/>
                </a:cubicBezTo>
                <a:cubicBezTo>
                  <a:pt x="5861716" y="950118"/>
                  <a:pt x="5494291" y="909795"/>
                  <a:pt x="5368121" y="922867"/>
                </a:cubicBezTo>
                <a:cubicBezTo>
                  <a:pt x="5241951" y="935939"/>
                  <a:pt x="5050090" y="914732"/>
                  <a:pt x="4911259" y="922867"/>
                </a:cubicBezTo>
                <a:cubicBezTo>
                  <a:pt x="4772428" y="931002"/>
                  <a:pt x="4518684" y="872866"/>
                  <a:pt x="4225967" y="922867"/>
                </a:cubicBezTo>
                <a:cubicBezTo>
                  <a:pt x="3933250" y="972868"/>
                  <a:pt x="3883731" y="875328"/>
                  <a:pt x="3769106" y="922867"/>
                </a:cubicBezTo>
                <a:cubicBezTo>
                  <a:pt x="3654481" y="970406"/>
                  <a:pt x="3521658" y="903222"/>
                  <a:pt x="3426460" y="922867"/>
                </a:cubicBezTo>
                <a:cubicBezTo>
                  <a:pt x="3331262" y="942512"/>
                  <a:pt x="2982591" y="916166"/>
                  <a:pt x="2741168" y="922867"/>
                </a:cubicBezTo>
                <a:cubicBezTo>
                  <a:pt x="2499745" y="929568"/>
                  <a:pt x="2585882" y="921358"/>
                  <a:pt x="2512737" y="922867"/>
                </a:cubicBezTo>
                <a:cubicBezTo>
                  <a:pt x="2439592" y="924376"/>
                  <a:pt x="2194559" y="891638"/>
                  <a:pt x="1941661" y="922867"/>
                </a:cubicBezTo>
                <a:cubicBezTo>
                  <a:pt x="1688763" y="954096"/>
                  <a:pt x="1436333" y="922653"/>
                  <a:pt x="1256369" y="922867"/>
                </a:cubicBezTo>
                <a:cubicBezTo>
                  <a:pt x="1076405" y="923081"/>
                  <a:pt x="874998" y="878780"/>
                  <a:pt x="571077" y="922867"/>
                </a:cubicBezTo>
                <a:cubicBezTo>
                  <a:pt x="267156" y="966954"/>
                  <a:pt x="166427" y="899876"/>
                  <a:pt x="0" y="922867"/>
                </a:cubicBezTo>
                <a:cubicBezTo>
                  <a:pt x="-38415" y="766449"/>
                  <a:pt x="16798" y="589428"/>
                  <a:pt x="0" y="489120"/>
                </a:cubicBezTo>
                <a:cubicBezTo>
                  <a:pt x="-16798" y="388812"/>
                  <a:pt x="46206" y="187931"/>
                  <a:pt x="0" y="0"/>
                </a:cubicBezTo>
                <a:close/>
              </a:path>
              <a:path w="11421533" h="922867" stroke="0" extrusionOk="0">
                <a:moveTo>
                  <a:pt x="0" y="0"/>
                </a:moveTo>
                <a:cubicBezTo>
                  <a:pt x="364155" y="-73302"/>
                  <a:pt x="407536" y="50164"/>
                  <a:pt x="799507" y="0"/>
                </a:cubicBezTo>
                <a:cubicBezTo>
                  <a:pt x="1191478" y="-50164"/>
                  <a:pt x="1146539" y="452"/>
                  <a:pt x="1370584" y="0"/>
                </a:cubicBezTo>
                <a:cubicBezTo>
                  <a:pt x="1594629" y="-452"/>
                  <a:pt x="1626059" y="13038"/>
                  <a:pt x="1713230" y="0"/>
                </a:cubicBezTo>
                <a:cubicBezTo>
                  <a:pt x="1800401" y="-13038"/>
                  <a:pt x="2008285" y="13566"/>
                  <a:pt x="2170091" y="0"/>
                </a:cubicBezTo>
                <a:cubicBezTo>
                  <a:pt x="2331897" y="-13566"/>
                  <a:pt x="2341889" y="16701"/>
                  <a:pt x="2398522" y="0"/>
                </a:cubicBezTo>
                <a:cubicBezTo>
                  <a:pt x="2455155" y="-16701"/>
                  <a:pt x="2849912" y="67755"/>
                  <a:pt x="3198029" y="0"/>
                </a:cubicBezTo>
                <a:cubicBezTo>
                  <a:pt x="3546146" y="-67755"/>
                  <a:pt x="3373499" y="23224"/>
                  <a:pt x="3426460" y="0"/>
                </a:cubicBezTo>
                <a:cubicBezTo>
                  <a:pt x="3479421" y="-23224"/>
                  <a:pt x="3555697" y="19975"/>
                  <a:pt x="3654891" y="0"/>
                </a:cubicBezTo>
                <a:cubicBezTo>
                  <a:pt x="3754085" y="-19975"/>
                  <a:pt x="4087739" y="50489"/>
                  <a:pt x="4225967" y="0"/>
                </a:cubicBezTo>
                <a:cubicBezTo>
                  <a:pt x="4364195" y="-50489"/>
                  <a:pt x="4408641" y="18712"/>
                  <a:pt x="4568613" y="0"/>
                </a:cubicBezTo>
                <a:cubicBezTo>
                  <a:pt x="4728585" y="-18712"/>
                  <a:pt x="4987494" y="14202"/>
                  <a:pt x="5139690" y="0"/>
                </a:cubicBezTo>
                <a:cubicBezTo>
                  <a:pt x="5291886" y="-14202"/>
                  <a:pt x="5502433" y="8968"/>
                  <a:pt x="5710767" y="0"/>
                </a:cubicBezTo>
                <a:cubicBezTo>
                  <a:pt x="5919101" y="-8968"/>
                  <a:pt x="6171027" y="35305"/>
                  <a:pt x="6396058" y="0"/>
                </a:cubicBezTo>
                <a:cubicBezTo>
                  <a:pt x="6621089" y="-35305"/>
                  <a:pt x="6814339" y="4653"/>
                  <a:pt x="6967135" y="0"/>
                </a:cubicBezTo>
                <a:cubicBezTo>
                  <a:pt x="7119931" y="-4653"/>
                  <a:pt x="7124068" y="7498"/>
                  <a:pt x="7195566" y="0"/>
                </a:cubicBezTo>
                <a:cubicBezTo>
                  <a:pt x="7267064" y="-7498"/>
                  <a:pt x="7663793" y="56620"/>
                  <a:pt x="7995073" y="0"/>
                </a:cubicBezTo>
                <a:cubicBezTo>
                  <a:pt x="8326353" y="-56620"/>
                  <a:pt x="8420764" y="71821"/>
                  <a:pt x="8794580" y="0"/>
                </a:cubicBezTo>
                <a:cubicBezTo>
                  <a:pt x="9168396" y="-71821"/>
                  <a:pt x="9124091" y="46420"/>
                  <a:pt x="9365657" y="0"/>
                </a:cubicBezTo>
                <a:cubicBezTo>
                  <a:pt x="9607223" y="-46420"/>
                  <a:pt x="9859198" y="73001"/>
                  <a:pt x="10050949" y="0"/>
                </a:cubicBezTo>
                <a:cubicBezTo>
                  <a:pt x="10242700" y="-73001"/>
                  <a:pt x="10356468" y="63416"/>
                  <a:pt x="10622026" y="0"/>
                </a:cubicBezTo>
                <a:cubicBezTo>
                  <a:pt x="10887584" y="-63416"/>
                  <a:pt x="11083160" y="60397"/>
                  <a:pt x="11421533" y="0"/>
                </a:cubicBezTo>
                <a:cubicBezTo>
                  <a:pt x="11421939" y="93759"/>
                  <a:pt x="11392432" y="341027"/>
                  <a:pt x="11421533" y="442976"/>
                </a:cubicBezTo>
                <a:cubicBezTo>
                  <a:pt x="11450634" y="544925"/>
                  <a:pt x="11376476" y="775067"/>
                  <a:pt x="11421533" y="922867"/>
                </a:cubicBezTo>
                <a:cubicBezTo>
                  <a:pt x="11192938" y="936790"/>
                  <a:pt x="10800703" y="864677"/>
                  <a:pt x="10622026" y="922867"/>
                </a:cubicBezTo>
                <a:cubicBezTo>
                  <a:pt x="10443349" y="981057"/>
                  <a:pt x="10441556" y="903404"/>
                  <a:pt x="10279380" y="922867"/>
                </a:cubicBezTo>
                <a:cubicBezTo>
                  <a:pt x="10117204" y="942330"/>
                  <a:pt x="10001869" y="901328"/>
                  <a:pt x="9822518" y="922867"/>
                </a:cubicBezTo>
                <a:cubicBezTo>
                  <a:pt x="9643167" y="944406"/>
                  <a:pt x="9693246" y="904602"/>
                  <a:pt x="9594088" y="922867"/>
                </a:cubicBezTo>
                <a:cubicBezTo>
                  <a:pt x="9494930" y="941132"/>
                  <a:pt x="9189687" y="894740"/>
                  <a:pt x="8908796" y="922867"/>
                </a:cubicBezTo>
                <a:cubicBezTo>
                  <a:pt x="8627905" y="950994"/>
                  <a:pt x="8766803" y="916624"/>
                  <a:pt x="8680365" y="922867"/>
                </a:cubicBezTo>
                <a:cubicBezTo>
                  <a:pt x="8593927" y="929110"/>
                  <a:pt x="8336713" y="892643"/>
                  <a:pt x="7995073" y="922867"/>
                </a:cubicBezTo>
                <a:cubicBezTo>
                  <a:pt x="7653433" y="953091"/>
                  <a:pt x="7862250" y="912482"/>
                  <a:pt x="7766642" y="922867"/>
                </a:cubicBezTo>
                <a:cubicBezTo>
                  <a:pt x="7671034" y="933252"/>
                  <a:pt x="7513217" y="894671"/>
                  <a:pt x="7423996" y="922867"/>
                </a:cubicBezTo>
                <a:cubicBezTo>
                  <a:pt x="7334775" y="951063"/>
                  <a:pt x="7300549" y="921617"/>
                  <a:pt x="7195566" y="922867"/>
                </a:cubicBezTo>
                <a:cubicBezTo>
                  <a:pt x="7090583" y="924117"/>
                  <a:pt x="7061049" y="918919"/>
                  <a:pt x="6967135" y="922867"/>
                </a:cubicBezTo>
                <a:cubicBezTo>
                  <a:pt x="6873221" y="926815"/>
                  <a:pt x="6660471" y="859644"/>
                  <a:pt x="6396058" y="922867"/>
                </a:cubicBezTo>
                <a:cubicBezTo>
                  <a:pt x="6131645" y="986090"/>
                  <a:pt x="6150672" y="914788"/>
                  <a:pt x="6053412" y="922867"/>
                </a:cubicBezTo>
                <a:cubicBezTo>
                  <a:pt x="5956152" y="930946"/>
                  <a:pt x="5780185" y="916732"/>
                  <a:pt x="5596551" y="922867"/>
                </a:cubicBezTo>
                <a:cubicBezTo>
                  <a:pt x="5412917" y="929002"/>
                  <a:pt x="5353623" y="918179"/>
                  <a:pt x="5253905" y="922867"/>
                </a:cubicBezTo>
                <a:cubicBezTo>
                  <a:pt x="5154187" y="927555"/>
                  <a:pt x="4891640" y="898161"/>
                  <a:pt x="4568613" y="922867"/>
                </a:cubicBezTo>
                <a:cubicBezTo>
                  <a:pt x="4245586" y="947573"/>
                  <a:pt x="4019193" y="859990"/>
                  <a:pt x="3769106" y="922867"/>
                </a:cubicBezTo>
                <a:cubicBezTo>
                  <a:pt x="3519019" y="985744"/>
                  <a:pt x="3592395" y="916828"/>
                  <a:pt x="3426460" y="922867"/>
                </a:cubicBezTo>
                <a:cubicBezTo>
                  <a:pt x="3260525" y="928906"/>
                  <a:pt x="3289525" y="917737"/>
                  <a:pt x="3198029" y="922867"/>
                </a:cubicBezTo>
                <a:cubicBezTo>
                  <a:pt x="3106533" y="927997"/>
                  <a:pt x="2654632" y="883636"/>
                  <a:pt x="2398522" y="922867"/>
                </a:cubicBezTo>
                <a:cubicBezTo>
                  <a:pt x="2142412" y="962098"/>
                  <a:pt x="2210899" y="887019"/>
                  <a:pt x="2055876" y="922867"/>
                </a:cubicBezTo>
                <a:cubicBezTo>
                  <a:pt x="1900853" y="958715"/>
                  <a:pt x="1701156" y="921910"/>
                  <a:pt x="1370584" y="922867"/>
                </a:cubicBezTo>
                <a:cubicBezTo>
                  <a:pt x="1040012" y="923824"/>
                  <a:pt x="933573" y="919681"/>
                  <a:pt x="571077" y="922867"/>
                </a:cubicBezTo>
                <a:cubicBezTo>
                  <a:pt x="208581" y="926053"/>
                  <a:pt x="282915" y="919291"/>
                  <a:pt x="0" y="922867"/>
                </a:cubicBezTo>
                <a:cubicBezTo>
                  <a:pt x="-47495" y="817065"/>
                  <a:pt x="48590" y="588304"/>
                  <a:pt x="0" y="452205"/>
                </a:cubicBezTo>
                <a:cubicBezTo>
                  <a:pt x="-48590" y="316106"/>
                  <a:pt x="31383" y="143036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731419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Proyecto GitHub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1F5A6D-6D16-49CB-B914-CAEA109BF51C}"/>
              </a:ext>
            </a:extLst>
          </p:cNvPr>
          <p:cNvSpPr txBox="1"/>
          <p:nvPr/>
        </p:nvSpPr>
        <p:spPr>
          <a:xfrm>
            <a:off x="2747430" y="2443018"/>
            <a:ext cx="668866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 err="1">
                <a:hlinkClick r:id="rId2"/>
              </a:rPr>
              <a:t>vicheto</a:t>
            </a:r>
            <a:r>
              <a:rPr lang="es-CL" dirty="0">
                <a:hlinkClick r:id="rId2"/>
              </a:rPr>
              <a:t>/</a:t>
            </a:r>
            <a:r>
              <a:rPr lang="es-CL" dirty="0" err="1">
                <a:hlinkClick r:id="rId2"/>
              </a:rPr>
              <a:t>Topico_R</a:t>
            </a:r>
            <a:r>
              <a:rPr lang="es-CL" dirty="0">
                <a:hlinkClick r:id="rId2"/>
              </a:rPr>
              <a:t>: Archivos _</a:t>
            </a:r>
            <a:r>
              <a:rPr lang="es-CL" dirty="0" err="1">
                <a:hlinkClick r:id="rId2"/>
              </a:rPr>
              <a:t>topico_avanzado_geologia</a:t>
            </a:r>
            <a:r>
              <a:rPr lang="es-CL" dirty="0">
                <a:hlinkClick r:id="rId2"/>
              </a:rPr>
              <a:t> (github.com)</a:t>
            </a:r>
            <a:endParaRPr lang="es-CL" dirty="0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827A0F27-7C99-44C0-B8A4-A69B77E38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10" y="3768652"/>
            <a:ext cx="4761905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6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44523E-49A8-4017-8775-A77E7B0D70A6}"/>
              </a:ext>
            </a:extLst>
          </p:cNvPr>
          <p:cNvSpPr txBox="1">
            <a:spLocks/>
          </p:cNvSpPr>
          <p:nvPr/>
        </p:nvSpPr>
        <p:spPr>
          <a:xfrm>
            <a:off x="705667" y="769408"/>
            <a:ext cx="2828925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778008-E695-40E1-B6C2-1F9B95DD3A91}"/>
              </a:ext>
            </a:extLst>
          </p:cNvPr>
          <p:cNvSpPr txBox="1"/>
          <p:nvPr/>
        </p:nvSpPr>
        <p:spPr>
          <a:xfrm>
            <a:off x="337896" y="2633531"/>
            <a:ext cx="356446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</a:lstStyle>
          <a:p>
            <a:r>
              <a:rPr lang="es-CL" dirty="0"/>
              <a:t>Realizando una matriz de correlación y un análisis de componentes principales, se llega a la siguiente conclusión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A89CA8E-42CE-4924-B688-ADC98452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83" y="349250"/>
            <a:ext cx="7699375" cy="61595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35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01DD5B-971F-4B08-9CCA-B6DE9415E4C1}"/>
              </a:ext>
            </a:extLst>
          </p:cNvPr>
          <p:cNvSpPr txBox="1">
            <a:spLocks/>
          </p:cNvSpPr>
          <p:nvPr/>
        </p:nvSpPr>
        <p:spPr>
          <a:xfrm>
            <a:off x="596129" y="296333"/>
            <a:ext cx="3048000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8F43BB-D9CF-4C82-800D-96AE11F98EDA}"/>
              </a:ext>
            </a:extLst>
          </p:cNvPr>
          <p:cNvSpPr txBox="1"/>
          <p:nvPr/>
        </p:nvSpPr>
        <p:spPr>
          <a:xfrm>
            <a:off x="337896" y="2633530"/>
            <a:ext cx="3564467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</a:lstStyle>
          <a:p>
            <a:r>
              <a:rPr lang="es-CL" dirty="0"/>
              <a:t>Realizando una matriz de correlación y un análisis de componentes principales, se llega a la siguiente conclusión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CE5E87-2EB7-4707-A48E-58421CE8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370" y="378307"/>
            <a:ext cx="7626734" cy="610138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6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824A80-FACA-47F4-863D-2D6E650CB994}"/>
              </a:ext>
            </a:extLst>
          </p:cNvPr>
          <p:cNvSpPr txBox="1">
            <a:spLocks/>
          </p:cNvSpPr>
          <p:nvPr/>
        </p:nvSpPr>
        <p:spPr>
          <a:xfrm>
            <a:off x="722109" y="209941"/>
            <a:ext cx="3225800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4489B2-C0A0-4DEE-A12C-9E80E88BDAA1}"/>
              </a:ext>
            </a:extLst>
          </p:cNvPr>
          <p:cNvSpPr txBox="1"/>
          <p:nvPr/>
        </p:nvSpPr>
        <p:spPr>
          <a:xfrm>
            <a:off x="7179733" y="1515534"/>
            <a:ext cx="394546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</a:lstStyle>
          <a:p>
            <a:r>
              <a:rPr lang="es-CL" dirty="0"/>
              <a:t>Debido a que los datos en estudio son demasiados, con un total de 47000 entradas aproximadamente.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7EC322-D0EB-4D20-8C78-4266B638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09" y="1665726"/>
            <a:ext cx="4933625" cy="89994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8C54A47-D8AE-4502-9068-95EC7C877F25}"/>
              </a:ext>
            </a:extLst>
          </p:cNvPr>
          <p:cNvSpPr txBox="1"/>
          <p:nvPr/>
        </p:nvSpPr>
        <p:spPr>
          <a:xfrm>
            <a:off x="722109" y="3970866"/>
            <a:ext cx="3225800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latin typeface="Bierstadt" panose="020B0004020202020204" pitchFamily="34" charset="0"/>
              </a:rPr>
              <a:t>Se hace necesario filtrar los datos, ya que el procesamiento de tal cantidad de información requiere mucho consumo de memoria RAM.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33DF28A-ABB7-47E3-9DC4-B714BD007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29" y="4129015"/>
            <a:ext cx="5163271" cy="103837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0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C09357-B55B-41E8-A46B-AC5052A51699}"/>
              </a:ext>
            </a:extLst>
          </p:cNvPr>
          <p:cNvSpPr txBox="1">
            <a:spLocks/>
          </p:cNvSpPr>
          <p:nvPr/>
        </p:nvSpPr>
        <p:spPr>
          <a:xfrm>
            <a:off x="541866" y="207366"/>
            <a:ext cx="3276600" cy="9228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93E01-FECE-46BA-A0F3-2B7A54DC7B97}"/>
              </a:ext>
            </a:extLst>
          </p:cNvPr>
          <p:cNvSpPr txBox="1"/>
          <p:nvPr/>
        </p:nvSpPr>
        <p:spPr>
          <a:xfrm>
            <a:off x="711200" y="1879600"/>
            <a:ext cx="293793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</a:lstStyle>
          <a:p>
            <a:r>
              <a:rPr lang="es-CL" dirty="0"/>
              <a:t>Por lo tanto, los datos a trabajar corresponderán solo a las muestras tomadas en Chile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23CC034E-E8C6-4045-A457-D97B019F3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6"/>
          <a:stretch/>
        </p:blipFill>
        <p:spPr>
          <a:xfrm>
            <a:off x="4954448" y="668800"/>
            <a:ext cx="6228571" cy="55204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59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ED27072-5EFF-476F-A552-3FC89F23186D}"/>
              </a:ext>
            </a:extLst>
          </p:cNvPr>
          <p:cNvSpPr txBox="1">
            <a:spLocks/>
          </p:cNvSpPr>
          <p:nvPr/>
        </p:nvSpPr>
        <p:spPr>
          <a:xfrm>
            <a:off x="2416271" y="286329"/>
            <a:ext cx="6722535" cy="922867"/>
          </a:xfrm>
          <a:custGeom>
            <a:avLst/>
            <a:gdLst>
              <a:gd name="connsiteX0" fmla="*/ 0 w 6722535"/>
              <a:gd name="connsiteY0" fmla="*/ 0 h 922867"/>
              <a:gd name="connsiteX1" fmla="*/ 627437 w 6722535"/>
              <a:gd name="connsiteY1" fmla="*/ 0 h 922867"/>
              <a:gd name="connsiteX2" fmla="*/ 1187648 w 6722535"/>
              <a:gd name="connsiteY2" fmla="*/ 0 h 922867"/>
              <a:gd name="connsiteX3" fmla="*/ 1613408 w 6722535"/>
              <a:gd name="connsiteY3" fmla="*/ 0 h 922867"/>
              <a:gd name="connsiteX4" fmla="*/ 2173620 w 6722535"/>
              <a:gd name="connsiteY4" fmla="*/ 0 h 922867"/>
              <a:gd name="connsiteX5" fmla="*/ 2801056 w 6722535"/>
              <a:gd name="connsiteY5" fmla="*/ 0 h 922867"/>
              <a:gd name="connsiteX6" fmla="*/ 3361267 w 6722535"/>
              <a:gd name="connsiteY6" fmla="*/ 0 h 922867"/>
              <a:gd name="connsiteX7" fmla="*/ 3988704 w 6722535"/>
              <a:gd name="connsiteY7" fmla="*/ 0 h 922867"/>
              <a:gd name="connsiteX8" fmla="*/ 4683366 w 6722535"/>
              <a:gd name="connsiteY8" fmla="*/ 0 h 922867"/>
              <a:gd name="connsiteX9" fmla="*/ 5109127 w 6722535"/>
              <a:gd name="connsiteY9" fmla="*/ 0 h 922867"/>
              <a:gd name="connsiteX10" fmla="*/ 5534887 w 6722535"/>
              <a:gd name="connsiteY10" fmla="*/ 0 h 922867"/>
              <a:gd name="connsiteX11" fmla="*/ 5893422 w 6722535"/>
              <a:gd name="connsiteY11" fmla="*/ 0 h 922867"/>
              <a:gd name="connsiteX12" fmla="*/ 6722535 w 6722535"/>
              <a:gd name="connsiteY12" fmla="*/ 0 h 922867"/>
              <a:gd name="connsiteX13" fmla="*/ 6722535 w 6722535"/>
              <a:gd name="connsiteY13" fmla="*/ 433747 h 922867"/>
              <a:gd name="connsiteX14" fmla="*/ 6722535 w 6722535"/>
              <a:gd name="connsiteY14" fmla="*/ 922867 h 922867"/>
              <a:gd name="connsiteX15" fmla="*/ 6162324 w 6722535"/>
              <a:gd name="connsiteY15" fmla="*/ 922867 h 922867"/>
              <a:gd name="connsiteX16" fmla="*/ 5736563 w 6722535"/>
              <a:gd name="connsiteY16" fmla="*/ 922867 h 922867"/>
              <a:gd name="connsiteX17" fmla="*/ 5378028 w 6722535"/>
              <a:gd name="connsiteY17" fmla="*/ 922867 h 922867"/>
              <a:gd name="connsiteX18" fmla="*/ 4817817 w 6722535"/>
              <a:gd name="connsiteY18" fmla="*/ 922867 h 922867"/>
              <a:gd name="connsiteX19" fmla="*/ 4459282 w 6722535"/>
              <a:gd name="connsiteY19" fmla="*/ 922867 h 922867"/>
              <a:gd name="connsiteX20" fmla="*/ 3966296 w 6722535"/>
              <a:gd name="connsiteY20" fmla="*/ 922867 h 922867"/>
              <a:gd name="connsiteX21" fmla="*/ 3271634 w 6722535"/>
              <a:gd name="connsiteY21" fmla="*/ 922867 h 922867"/>
              <a:gd name="connsiteX22" fmla="*/ 2778648 w 6722535"/>
              <a:gd name="connsiteY22" fmla="*/ 922867 h 922867"/>
              <a:gd name="connsiteX23" fmla="*/ 2285662 w 6722535"/>
              <a:gd name="connsiteY23" fmla="*/ 922867 h 922867"/>
              <a:gd name="connsiteX24" fmla="*/ 1859901 w 6722535"/>
              <a:gd name="connsiteY24" fmla="*/ 922867 h 922867"/>
              <a:gd name="connsiteX25" fmla="*/ 1165239 w 6722535"/>
              <a:gd name="connsiteY25" fmla="*/ 922867 h 922867"/>
              <a:gd name="connsiteX26" fmla="*/ 537803 w 6722535"/>
              <a:gd name="connsiteY26" fmla="*/ 922867 h 922867"/>
              <a:gd name="connsiteX27" fmla="*/ 0 w 6722535"/>
              <a:gd name="connsiteY27" fmla="*/ 922867 h 922867"/>
              <a:gd name="connsiteX28" fmla="*/ 0 w 6722535"/>
              <a:gd name="connsiteY28" fmla="*/ 442976 h 922867"/>
              <a:gd name="connsiteX29" fmla="*/ 0 w 6722535"/>
              <a:gd name="connsiteY29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22535" h="922867" fill="none" extrusionOk="0">
                <a:moveTo>
                  <a:pt x="0" y="0"/>
                </a:moveTo>
                <a:cubicBezTo>
                  <a:pt x="284526" y="-39053"/>
                  <a:pt x="454722" y="31682"/>
                  <a:pt x="627437" y="0"/>
                </a:cubicBezTo>
                <a:cubicBezTo>
                  <a:pt x="800152" y="-31682"/>
                  <a:pt x="943634" y="46112"/>
                  <a:pt x="1187648" y="0"/>
                </a:cubicBezTo>
                <a:cubicBezTo>
                  <a:pt x="1431662" y="-46112"/>
                  <a:pt x="1522554" y="7459"/>
                  <a:pt x="1613408" y="0"/>
                </a:cubicBezTo>
                <a:cubicBezTo>
                  <a:pt x="1704262" y="-7459"/>
                  <a:pt x="1898258" y="8034"/>
                  <a:pt x="2173620" y="0"/>
                </a:cubicBezTo>
                <a:cubicBezTo>
                  <a:pt x="2448982" y="-8034"/>
                  <a:pt x="2521177" y="41057"/>
                  <a:pt x="2801056" y="0"/>
                </a:cubicBezTo>
                <a:cubicBezTo>
                  <a:pt x="3080935" y="-41057"/>
                  <a:pt x="3158865" y="61151"/>
                  <a:pt x="3361267" y="0"/>
                </a:cubicBezTo>
                <a:cubicBezTo>
                  <a:pt x="3563669" y="-61151"/>
                  <a:pt x="3827921" y="14479"/>
                  <a:pt x="3988704" y="0"/>
                </a:cubicBezTo>
                <a:cubicBezTo>
                  <a:pt x="4149487" y="-14479"/>
                  <a:pt x="4484160" y="72059"/>
                  <a:pt x="4683366" y="0"/>
                </a:cubicBezTo>
                <a:cubicBezTo>
                  <a:pt x="4882572" y="-72059"/>
                  <a:pt x="4936295" y="49200"/>
                  <a:pt x="5109127" y="0"/>
                </a:cubicBezTo>
                <a:cubicBezTo>
                  <a:pt x="5281959" y="-49200"/>
                  <a:pt x="5360202" y="49523"/>
                  <a:pt x="5534887" y="0"/>
                </a:cubicBezTo>
                <a:cubicBezTo>
                  <a:pt x="5709572" y="-49523"/>
                  <a:pt x="5723046" y="1909"/>
                  <a:pt x="5893422" y="0"/>
                </a:cubicBezTo>
                <a:cubicBezTo>
                  <a:pt x="6063799" y="-1909"/>
                  <a:pt x="6480095" y="45336"/>
                  <a:pt x="6722535" y="0"/>
                </a:cubicBezTo>
                <a:cubicBezTo>
                  <a:pt x="6750825" y="116197"/>
                  <a:pt x="6680653" y="307015"/>
                  <a:pt x="6722535" y="433747"/>
                </a:cubicBezTo>
                <a:cubicBezTo>
                  <a:pt x="6764417" y="560479"/>
                  <a:pt x="6705861" y="773295"/>
                  <a:pt x="6722535" y="922867"/>
                </a:cubicBezTo>
                <a:cubicBezTo>
                  <a:pt x="6588692" y="943188"/>
                  <a:pt x="6414411" y="894387"/>
                  <a:pt x="6162324" y="922867"/>
                </a:cubicBezTo>
                <a:cubicBezTo>
                  <a:pt x="5910237" y="951347"/>
                  <a:pt x="5878177" y="884822"/>
                  <a:pt x="5736563" y="922867"/>
                </a:cubicBezTo>
                <a:cubicBezTo>
                  <a:pt x="5594949" y="960912"/>
                  <a:pt x="5538151" y="909251"/>
                  <a:pt x="5378028" y="922867"/>
                </a:cubicBezTo>
                <a:cubicBezTo>
                  <a:pt x="5217906" y="936483"/>
                  <a:pt x="4944934" y="873525"/>
                  <a:pt x="4817817" y="922867"/>
                </a:cubicBezTo>
                <a:cubicBezTo>
                  <a:pt x="4690700" y="972209"/>
                  <a:pt x="4533753" y="919240"/>
                  <a:pt x="4459282" y="922867"/>
                </a:cubicBezTo>
                <a:cubicBezTo>
                  <a:pt x="4384812" y="926494"/>
                  <a:pt x="4115832" y="908543"/>
                  <a:pt x="3966296" y="922867"/>
                </a:cubicBezTo>
                <a:cubicBezTo>
                  <a:pt x="3816760" y="937191"/>
                  <a:pt x="3549400" y="881707"/>
                  <a:pt x="3271634" y="922867"/>
                </a:cubicBezTo>
                <a:cubicBezTo>
                  <a:pt x="2993868" y="964027"/>
                  <a:pt x="2988383" y="905212"/>
                  <a:pt x="2778648" y="922867"/>
                </a:cubicBezTo>
                <a:cubicBezTo>
                  <a:pt x="2568913" y="940522"/>
                  <a:pt x="2467333" y="870172"/>
                  <a:pt x="2285662" y="922867"/>
                </a:cubicBezTo>
                <a:cubicBezTo>
                  <a:pt x="2103991" y="975562"/>
                  <a:pt x="1984779" y="885055"/>
                  <a:pt x="1859901" y="922867"/>
                </a:cubicBezTo>
                <a:cubicBezTo>
                  <a:pt x="1735023" y="960679"/>
                  <a:pt x="1439161" y="853933"/>
                  <a:pt x="1165239" y="922867"/>
                </a:cubicBezTo>
                <a:cubicBezTo>
                  <a:pt x="891317" y="991801"/>
                  <a:pt x="845701" y="912498"/>
                  <a:pt x="537803" y="922867"/>
                </a:cubicBezTo>
                <a:cubicBezTo>
                  <a:pt x="229905" y="933236"/>
                  <a:pt x="245797" y="916350"/>
                  <a:pt x="0" y="922867"/>
                </a:cubicBezTo>
                <a:cubicBezTo>
                  <a:pt x="-16813" y="720500"/>
                  <a:pt x="49972" y="654070"/>
                  <a:pt x="0" y="442976"/>
                </a:cubicBezTo>
                <a:cubicBezTo>
                  <a:pt x="-49972" y="231882"/>
                  <a:pt x="16074" y="211758"/>
                  <a:pt x="0" y="0"/>
                </a:cubicBezTo>
                <a:close/>
              </a:path>
              <a:path w="6722535" h="922867" stroke="0" extrusionOk="0">
                <a:moveTo>
                  <a:pt x="0" y="0"/>
                </a:moveTo>
                <a:cubicBezTo>
                  <a:pt x="230268" y="-14548"/>
                  <a:pt x="474390" y="63908"/>
                  <a:pt x="627437" y="0"/>
                </a:cubicBezTo>
                <a:cubicBezTo>
                  <a:pt x="780484" y="-63908"/>
                  <a:pt x="915540" y="44991"/>
                  <a:pt x="1120423" y="0"/>
                </a:cubicBezTo>
                <a:cubicBezTo>
                  <a:pt x="1325306" y="-44991"/>
                  <a:pt x="1467510" y="36257"/>
                  <a:pt x="1613408" y="0"/>
                </a:cubicBezTo>
                <a:cubicBezTo>
                  <a:pt x="1759306" y="-36257"/>
                  <a:pt x="1876472" y="35310"/>
                  <a:pt x="2106394" y="0"/>
                </a:cubicBezTo>
                <a:cubicBezTo>
                  <a:pt x="2336316" y="-35310"/>
                  <a:pt x="2346076" y="42460"/>
                  <a:pt x="2464930" y="0"/>
                </a:cubicBezTo>
                <a:cubicBezTo>
                  <a:pt x="2583784" y="-42460"/>
                  <a:pt x="2787596" y="16163"/>
                  <a:pt x="2890690" y="0"/>
                </a:cubicBezTo>
                <a:cubicBezTo>
                  <a:pt x="2993784" y="-16163"/>
                  <a:pt x="3300691" y="6922"/>
                  <a:pt x="3450901" y="0"/>
                </a:cubicBezTo>
                <a:cubicBezTo>
                  <a:pt x="3601111" y="-6922"/>
                  <a:pt x="3743953" y="13643"/>
                  <a:pt x="3876662" y="0"/>
                </a:cubicBezTo>
                <a:cubicBezTo>
                  <a:pt x="4009371" y="-13643"/>
                  <a:pt x="4253356" y="36988"/>
                  <a:pt x="4369648" y="0"/>
                </a:cubicBezTo>
                <a:cubicBezTo>
                  <a:pt x="4485940" y="-36988"/>
                  <a:pt x="4819492" y="61977"/>
                  <a:pt x="4997084" y="0"/>
                </a:cubicBezTo>
                <a:cubicBezTo>
                  <a:pt x="5174676" y="-61977"/>
                  <a:pt x="5535975" y="69964"/>
                  <a:pt x="5691746" y="0"/>
                </a:cubicBezTo>
                <a:cubicBezTo>
                  <a:pt x="5847517" y="-69964"/>
                  <a:pt x="6458935" y="12637"/>
                  <a:pt x="6722535" y="0"/>
                </a:cubicBezTo>
                <a:cubicBezTo>
                  <a:pt x="6746215" y="113439"/>
                  <a:pt x="6675585" y="242248"/>
                  <a:pt x="6722535" y="442976"/>
                </a:cubicBezTo>
                <a:cubicBezTo>
                  <a:pt x="6769485" y="643704"/>
                  <a:pt x="6677190" y="709120"/>
                  <a:pt x="6722535" y="922867"/>
                </a:cubicBezTo>
                <a:cubicBezTo>
                  <a:pt x="6636765" y="946618"/>
                  <a:pt x="6479000" y="900265"/>
                  <a:pt x="6364000" y="922867"/>
                </a:cubicBezTo>
                <a:cubicBezTo>
                  <a:pt x="6249000" y="945469"/>
                  <a:pt x="5877330" y="917231"/>
                  <a:pt x="5736563" y="922867"/>
                </a:cubicBezTo>
                <a:cubicBezTo>
                  <a:pt x="5595796" y="928503"/>
                  <a:pt x="5334475" y="866576"/>
                  <a:pt x="5109127" y="922867"/>
                </a:cubicBezTo>
                <a:cubicBezTo>
                  <a:pt x="4883779" y="979158"/>
                  <a:pt x="4685368" y="891740"/>
                  <a:pt x="4414465" y="922867"/>
                </a:cubicBezTo>
                <a:cubicBezTo>
                  <a:pt x="4143562" y="953994"/>
                  <a:pt x="4159876" y="884842"/>
                  <a:pt x="4055929" y="922867"/>
                </a:cubicBezTo>
                <a:cubicBezTo>
                  <a:pt x="3951982" y="960892"/>
                  <a:pt x="3842415" y="921656"/>
                  <a:pt x="3697394" y="922867"/>
                </a:cubicBezTo>
                <a:cubicBezTo>
                  <a:pt x="3552374" y="924078"/>
                  <a:pt x="3239742" y="899118"/>
                  <a:pt x="3069958" y="922867"/>
                </a:cubicBezTo>
                <a:cubicBezTo>
                  <a:pt x="2900174" y="946616"/>
                  <a:pt x="2796991" y="887226"/>
                  <a:pt x="2644197" y="922867"/>
                </a:cubicBezTo>
                <a:cubicBezTo>
                  <a:pt x="2491403" y="958508"/>
                  <a:pt x="2380874" y="885773"/>
                  <a:pt x="2218437" y="922867"/>
                </a:cubicBezTo>
                <a:cubicBezTo>
                  <a:pt x="2056000" y="959961"/>
                  <a:pt x="1857637" y="918041"/>
                  <a:pt x="1658225" y="922867"/>
                </a:cubicBezTo>
                <a:cubicBezTo>
                  <a:pt x="1458813" y="927693"/>
                  <a:pt x="1337928" y="882142"/>
                  <a:pt x="1232465" y="922867"/>
                </a:cubicBezTo>
                <a:cubicBezTo>
                  <a:pt x="1127002" y="963592"/>
                  <a:pt x="752044" y="874756"/>
                  <a:pt x="605028" y="922867"/>
                </a:cubicBezTo>
                <a:cubicBezTo>
                  <a:pt x="458012" y="970978"/>
                  <a:pt x="178969" y="851189"/>
                  <a:pt x="0" y="922867"/>
                </a:cubicBezTo>
                <a:cubicBezTo>
                  <a:pt x="-50195" y="813356"/>
                  <a:pt x="14909" y="686203"/>
                  <a:pt x="0" y="452205"/>
                </a:cubicBezTo>
                <a:cubicBezTo>
                  <a:pt x="-14909" y="218207"/>
                  <a:pt x="35018" y="200554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9507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 en Chile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3621A6A-1797-4685-93FC-E7BD76C4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2" y="1954260"/>
            <a:ext cx="5196421" cy="415713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A2AE405-45BF-43D6-9CD6-BDCF30D05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8" y="1954260"/>
            <a:ext cx="5196422" cy="415713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06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ED27072-5EFF-476F-A552-3FC89F23186D}"/>
              </a:ext>
            </a:extLst>
          </p:cNvPr>
          <p:cNvSpPr txBox="1">
            <a:spLocks/>
          </p:cNvSpPr>
          <p:nvPr/>
        </p:nvSpPr>
        <p:spPr>
          <a:xfrm>
            <a:off x="2416271" y="286329"/>
            <a:ext cx="6722535" cy="922867"/>
          </a:xfrm>
          <a:custGeom>
            <a:avLst/>
            <a:gdLst>
              <a:gd name="connsiteX0" fmla="*/ 0 w 6722535"/>
              <a:gd name="connsiteY0" fmla="*/ 0 h 922867"/>
              <a:gd name="connsiteX1" fmla="*/ 627437 w 6722535"/>
              <a:gd name="connsiteY1" fmla="*/ 0 h 922867"/>
              <a:gd name="connsiteX2" fmla="*/ 1187648 w 6722535"/>
              <a:gd name="connsiteY2" fmla="*/ 0 h 922867"/>
              <a:gd name="connsiteX3" fmla="*/ 1613408 w 6722535"/>
              <a:gd name="connsiteY3" fmla="*/ 0 h 922867"/>
              <a:gd name="connsiteX4" fmla="*/ 2173620 w 6722535"/>
              <a:gd name="connsiteY4" fmla="*/ 0 h 922867"/>
              <a:gd name="connsiteX5" fmla="*/ 2801056 w 6722535"/>
              <a:gd name="connsiteY5" fmla="*/ 0 h 922867"/>
              <a:gd name="connsiteX6" fmla="*/ 3361267 w 6722535"/>
              <a:gd name="connsiteY6" fmla="*/ 0 h 922867"/>
              <a:gd name="connsiteX7" fmla="*/ 3988704 w 6722535"/>
              <a:gd name="connsiteY7" fmla="*/ 0 h 922867"/>
              <a:gd name="connsiteX8" fmla="*/ 4683366 w 6722535"/>
              <a:gd name="connsiteY8" fmla="*/ 0 h 922867"/>
              <a:gd name="connsiteX9" fmla="*/ 5109127 w 6722535"/>
              <a:gd name="connsiteY9" fmla="*/ 0 h 922867"/>
              <a:gd name="connsiteX10" fmla="*/ 5534887 w 6722535"/>
              <a:gd name="connsiteY10" fmla="*/ 0 h 922867"/>
              <a:gd name="connsiteX11" fmla="*/ 5893422 w 6722535"/>
              <a:gd name="connsiteY11" fmla="*/ 0 h 922867"/>
              <a:gd name="connsiteX12" fmla="*/ 6722535 w 6722535"/>
              <a:gd name="connsiteY12" fmla="*/ 0 h 922867"/>
              <a:gd name="connsiteX13" fmla="*/ 6722535 w 6722535"/>
              <a:gd name="connsiteY13" fmla="*/ 433747 h 922867"/>
              <a:gd name="connsiteX14" fmla="*/ 6722535 w 6722535"/>
              <a:gd name="connsiteY14" fmla="*/ 922867 h 922867"/>
              <a:gd name="connsiteX15" fmla="*/ 6162324 w 6722535"/>
              <a:gd name="connsiteY15" fmla="*/ 922867 h 922867"/>
              <a:gd name="connsiteX16" fmla="*/ 5736563 w 6722535"/>
              <a:gd name="connsiteY16" fmla="*/ 922867 h 922867"/>
              <a:gd name="connsiteX17" fmla="*/ 5378028 w 6722535"/>
              <a:gd name="connsiteY17" fmla="*/ 922867 h 922867"/>
              <a:gd name="connsiteX18" fmla="*/ 4817817 w 6722535"/>
              <a:gd name="connsiteY18" fmla="*/ 922867 h 922867"/>
              <a:gd name="connsiteX19" fmla="*/ 4459282 w 6722535"/>
              <a:gd name="connsiteY19" fmla="*/ 922867 h 922867"/>
              <a:gd name="connsiteX20" fmla="*/ 3966296 w 6722535"/>
              <a:gd name="connsiteY20" fmla="*/ 922867 h 922867"/>
              <a:gd name="connsiteX21" fmla="*/ 3271634 w 6722535"/>
              <a:gd name="connsiteY21" fmla="*/ 922867 h 922867"/>
              <a:gd name="connsiteX22" fmla="*/ 2778648 w 6722535"/>
              <a:gd name="connsiteY22" fmla="*/ 922867 h 922867"/>
              <a:gd name="connsiteX23" fmla="*/ 2285662 w 6722535"/>
              <a:gd name="connsiteY23" fmla="*/ 922867 h 922867"/>
              <a:gd name="connsiteX24" fmla="*/ 1859901 w 6722535"/>
              <a:gd name="connsiteY24" fmla="*/ 922867 h 922867"/>
              <a:gd name="connsiteX25" fmla="*/ 1165239 w 6722535"/>
              <a:gd name="connsiteY25" fmla="*/ 922867 h 922867"/>
              <a:gd name="connsiteX26" fmla="*/ 537803 w 6722535"/>
              <a:gd name="connsiteY26" fmla="*/ 922867 h 922867"/>
              <a:gd name="connsiteX27" fmla="*/ 0 w 6722535"/>
              <a:gd name="connsiteY27" fmla="*/ 922867 h 922867"/>
              <a:gd name="connsiteX28" fmla="*/ 0 w 6722535"/>
              <a:gd name="connsiteY28" fmla="*/ 442976 h 922867"/>
              <a:gd name="connsiteX29" fmla="*/ 0 w 6722535"/>
              <a:gd name="connsiteY29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22535" h="922867" fill="none" extrusionOk="0">
                <a:moveTo>
                  <a:pt x="0" y="0"/>
                </a:moveTo>
                <a:cubicBezTo>
                  <a:pt x="284526" y="-39053"/>
                  <a:pt x="454722" y="31682"/>
                  <a:pt x="627437" y="0"/>
                </a:cubicBezTo>
                <a:cubicBezTo>
                  <a:pt x="800152" y="-31682"/>
                  <a:pt x="943634" y="46112"/>
                  <a:pt x="1187648" y="0"/>
                </a:cubicBezTo>
                <a:cubicBezTo>
                  <a:pt x="1431662" y="-46112"/>
                  <a:pt x="1522554" y="7459"/>
                  <a:pt x="1613408" y="0"/>
                </a:cubicBezTo>
                <a:cubicBezTo>
                  <a:pt x="1704262" y="-7459"/>
                  <a:pt x="1898258" y="8034"/>
                  <a:pt x="2173620" y="0"/>
                </a:cubicBezTo>
                <a:cubicBezTo>
                  <a:pt x="2448982" y="-8034"/>
                  <a:pt x="2521177" y="41057"/>
                  <a:pt x="2801056" y="0"/>
                </a:cubicBezTo>
                <a:cubicBezTo>
                  <a:pt x="3080935" y="-41057"/>
                  <a:pt x="3158865" y="61151"/>
                  <a:pt x="3361267" y="0"/>
                </a:cubicBezTo>
                <a:cubicBezTo>
                  <a:pt x="3563669" y="-61151"/>
                  <a:pt x="3827921" y="14479"/>
                  <a:pt x="3988704" y="0"/>
                </a:cubicBezTo>
                <a:cubicBezTo>
                  <a:pt x="4149487" y="-14479"/>
                  <a:pt x="4484160" y="72059"/>
                  <a:pt x="4683366" y="0"/>
                </a:cubicBezTo>
                <a:cubicBezTo>
                  <a:pt x="4882572" y="-72059"/>
                  <a:pt x="4936295" y="49200"/>
                  <a:pt x="5109127" y="0"/>
                </a:cubicBezTo>
                <a:cubicBezTo>
                  <a:pt x="5281959" y="-49200"/>
                  <a:pt x="5360202" y="49523"/>
                  <a:pt x="5534887" y="0"/>
                </a:cubicBezTo>
                <a:cubicBezTo>
                  <a:pt x="5709572" y="-49523"/>
                  <a:pt x="5723046" y="1909"/>
                  <a:pt x="5893422" y="0"/>
                </a:cubicBezTo>
                <a:cubicBezTo>
                  <a:pt x="6063799" y="-1909"/>
                  <a:pt x="6480095" y="45336"/>
                  <a:pt x="6722535" y="0"/>
                </a:cubicBezTo>
                <a:cubicBezTo>
                  <a:pt x="6750825" y="116197"/>
                  <a:pt x="6680653" y="307015"/>
                  <a:pt x="6722535" y="433747"/>
                </a:cubicBezTo>
                <a:cubicBezTo>
                  <a:pt x="6764417" y="560479"/>
                  <a:pt x="6705861" y="773295"/>
                  <a:pt x="6722535" y="922867"/>
                </a:cubicBezTo>
                <a:cubicBezTo>
                  <a:pt x="6588692" y="943188"/>
                  <a:pt x="6414411" y="894387"/>
                  <a:pt x="6162324" y="922867"/>
                </a:cubicBezTo>
                <a:cubicBezTo>
                  <a:pt x="5910237" y="951347"/>
                  <a:pt x="5878177" y="884822"/>
                  <a:pt x="5736563" y="922867"/>
                </a:cubicBezTo>
                <a:cubicBezTo>
                  <a:pt x="5594949" y="960912"/>
                  <a:pt x="5538151" y="909251"/>
                  <a:pt x="5378028" y="922867"/>
                </a:cubicBezTo>
                <a:cubicBezTo>
                  <a:pt x="5217906" y="936483"/>
                  <a:pt x="4944934" y="873525"/>
                  <a:pt x="4817817" y="922867"/>
                </a:cubicBezTo>
                <a:cubicBezTo>
                  <a:pt x="4690700" y="972209"/>
                  <a:pt x="4533753" y="919240"/>
                  <a:pt x="4459282" y="922867"/>
                </a:cubicBezTo>
                <a:cubicBezTo>
                  <a:pt x="4384812" y="926494"/>
                  <a:pt x="4115832" y="908543"/>
                  <a:pt x="3966296" y="922867"/>
                </a:cubicBezTo>
                <a:cubicBezTo>
                  <a:pt x="3816760" y="937191"/>
                  <a:pt x="3549400" y="881707"/>
                  <a:pt x="3271634" y="922867"/>
                </a:cubicBezTo>
                <a:cubicBezTo>
                  <a:pt x="2993868" y="964027"/>
                  <a:pt x="2988383" y="905212"/>
                  <a:pt x="2778648" y="922867"/>
                </a:cubicBezTo>
                <a:cubicBezTo>
                  <a:pt x="2568913" y="940522"/>
                  <a:pt x="2467333" y="870172"/>
                  <a:pt x="2285662" y="922867"/>
                </a:cubicBezTo>
                <a:cubicBezTo>
                  <a:pt x="2103991" y="975562"/>
                  <a:pt x="1984779" y="885055"/>
                  <a:pt x="1859901" y="922867"/>
                </a:cubicBezTo>
                <a:cubicBezTo>
                  <a:pt x="1735023" y="960679"/>
                  <a:pt x="1439161" y="853933"/>
                  <a:pt x="1165239" y="922867"/>
                </a:cubicBezTo>
                <a:cubicBezTo>
                  <a:pt x="891317" y="991801"/>
                  <a:pt x="845701" y="912498"/>
                  <a:pt x="537803" y="922867"/>
                </a:cubicBezTo>
                <a:cubicBezTo>
                  <a:pt x="229905" y="933236"/>
                  <a:pt x="245797" y="916350"/>
                  <a:pt x="0" y="922867"/>
                </a:cubicBezTo>
                <a:cubicBezTo>
                  <a:pt x="-16813" y="720500"/>
                  <a:pt x="49972" y="654070"/>
                  <a:pt x="0" y="442976"/>
                </a:cubicBezTo>
                <a:cubicBezTo>
                  <a:pt x="-49972" y="231882"/>
                  <a:pt x="16074" y="211758"/>
                  <a:pt x="0" y="0"/>
                </a:cubicBezTo>
                <a:close/>
              </a:path>
              <a:path w="6722535" h="922867" stroke="0" extrusionOk="0">
                <a:moveTo>
                  <a:pt x="0" y="0"/>
                </a:moveTo>
                <a:cubicBezTo>
                  <a:pt x="230268" y="-14548"/>
                  <a:pt x="474390" y="63908"/>
                  <a:pt x="627437" y="0"/>
                </a:cubicBezTo>
                <a:cubicBezTo>
                  <a:pt x="780484" y="-63908"/>
                  <a:pt x="915540" y="44991"/>
                  <a:pt x="1120423" y="0"/>
                </a:cubicBezTo>
                <a:cubicBezTo>
                  <a:pt x="1325306" y="-44991"/>
                  <a:pt x="1467510" y="36257"/>
                  <a:pt x="1613408" y="0"/>
                </a:cubicBezTo>
                <a:cubicBezTo>
                  <a:pt x="1759306" y="-36257"/>
                  <a:pt x="1876472" y="35310"/>
                  <a:pt x="2106394" y="0"/>
                </a:cubicBezTo>
                <a:cubicBezTo>
                  <a:pt x="2336316" y="-35310"/>
                  <a:pt x="2346076" y="42460"/>
                  <a:pt x="2464930" y="0"/>
                </a:cubicBezTo>
                <a:cubicBezTo>
                  <a:pt x="2583784" y="-42460"/>
                  <a:pt x="2787596" y="16163"/>
                  <a:pt x="2890690" y="0"/>
                </a:cubicBezTo>
                <a:cubicBezTo>
                  <a:pt x="2993784" y="-16163"/>
                  <a:pt x="3300691" y="6922"/>
                  <a:pt x="3450901" y="0"/>
                </a:cubicBezTo>
                <a:cubicBezTo>
                  <a:pt x="3601111" y="-6922"/>
                  <a:pt x="3743953" y="13643"/>
                  <a:pt x="3876662" y="0"/>
                </a:cubicBezTo>
                <a:cubicBezTo>
                  <a:pt x="4009371" y="-13643"/>
                  <a:pt x="4253356" y="36988"/>
                  <a:pt x="4369648" y="0"/>
                </a:cubicBezTo>
                <a:cubicBezTo>
                  <a:pt x="4485940" y="-36988"/>
                  <a:pt x="4819492" y="61977"/>
                  <a:pt x="4997084" y="0"/>
                </a:cubicBezTo>
                <a:cubicBezTo>
                  <a:pt x="5174676" y="-61977"/>
                  <a:pt x="5535975" y="69964"/>
                  <a:pt x="5691746" y="0"/>
                </a:cubicBezTo>
                <a:cubicBezTo>
                  <a:pt x="5847517" y="-69964"/>
                  <a:pt x="6458935" y="12637"/>
                  <a:pt x="6722535" y="0"/>
                </a:cubicBezTo>
                <a:cubicBezTo>
                  <a:pt x="6746215" y="113439"/>
                  <a:pt x="6675585" y="242248"/>
                  <a:pt x="6722535" y="442976"/>
                </a:cubicBezTo>
                <a:cubicBezTo>
                  <a:pt x="6769485" y="643704"/>
                  <a:pt x="6677190" y="709120"/>
                  <a:pt x="6722535" y="922867"/>
                </a:cubicBezTo>
                <a:cubicBezTo>
                  <a:pt x="6636765" y="946618"/>
                  <a:pt x="6479000" y="900265"/>
                  <a:pt x="6364000" y="922867"/>
                </a:cubicBezTo>
                <a:cubicBezTo>
                  <a:pt x="6249000" y="945469"/>
                  <a:pt x="5877330" y="917231"/>
                  <a:pt x="5736563" y="922867"/>
                </a:cubicBezTo>
                <a:cubicBezTo>
                  <a:pt x="5595796" y="928503"/>
                  <a:pt x="5334475" y="866576"/>
                  <a:pt x="5109127" y="922867"/>
                </a:cubicBezTo>
                <a:cubicBezTo>
                  <a:pt x="4883779" y="979158"/>
                  <a:pt x="4685368" y="891740"/>
                  <a:pt x="4414465" y="922867"/>
                </a:cubicBezTo>
                <a:cubicBezTo>
                  <a:pt x="4143562" y="953994"/>
                  <a:pt x="4159876" y="884842"/>
                  <a:pt x="4055929" y="922867"/>
                </a:cubicBezTo>
                <a:cubicBezTo>
                  <a:pt x="3951982" y="960892"/>
                  <a:pt x="3842415" y="921656"/>
                  <a:pt x="3697394" y="922867"/>
                </a:cubicBezTo>
                <a:cubicBezTo>
                  <a:pt x="3552374" y="924078"/>
                  <a:pt x="3239742" y="899118"/>
                  <a:pt x="3069958" y="922867"/>
                </a:cubicBezTo>
                <a:cubicBezTo>
                  <a:pt x="2900174" y="946616"/>
                  <a:pt x="2796991" y="887226"/>
                  <a:pt x="2644197" y="922867"/>
                </a:cubicBezTo>
                <a:cubicBezTo>
                  <a:pt x="2491403" y="958508"/>
                  <a:pt x="2380874" y="885773"/>
                  <a:pt x="2218437" y="922867"/>
                </a:cubicBezTo>
                <a:cubicBezTo>
                  <a:pt x="2056000" y="959961"/>
                  <a:pt x="1857637" y="918041"/>
                  <a:pt x="1658225" y="922867"/>
                </a:cubicBezTo>
                <a:cubicBezTo>
                  <a:pt x="1458813" y="927693"/>
                  <a:pt x="1337928" y="882142"/>
                  <a:pt x="1232465" y="922867"/>
                </a:cubicBezTo>
                <a:cubicBezTo>
                  <a:pt x="1127002" y="963592"/>
                  <a:pt x="752044" y="874756"/>
                  <a:pt x="605028" y="922867"/>
                </a:cubicBezTo>
                <a:cubicBezTo>
                  <a:pt x="458012" y="970978"/>
                  <a:pt x="178969" y="851189"/>
                  <a:pt x="0" y="922867"/>
                </a:cubicBezTo>
                <a:cubicBezTo>
                  <a:pt x="-50195" y="813356"/>
                  <a:pt x="14909" y="686203"/>
                  <a:pt x="0" y="452205"/>
                </a:cubicBezTo>
                <a:cubicBezTo>
                  <a:pt x="-14909" y="218207"/>
                  <a:pt x="35018" y="200554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9507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 en Chile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3621A6A-1797-4685-93FC-E7BD76C4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2" y="1954260"/>
            <a:ext cx="5196421" cy="415713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A2AE405-45BF-43D6-9CD6-BDCF30D05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8" y="1954260"/>
            <a:ext cx="5196422" cy="415713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0209768C-E499-4B25-B2EA-65854446504A}"/>
              </a:ext>
            </a:extLst>
          </p:cNvPr>
          <p:cNvSpPr/>
          <p:nvPr/>
        </p:nvSpPr>
        <p:spPr>
          <a:xfrm rot="3685300">
            <a:off x="1962642" y="2413763"/>
            <a:ext cx="1481222" cy="1145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C6BFFBF-5BCE-473D-A8FF-A16216796F82}"/>
              </a:ext>
            </a:extLst>
          </p:cNvPr>
          <p:cNvSpPr/>
          <p:nvPr/>
        </p:nvSpPr>
        <p:spPr>
          <a:xfrm>
            <a:off x="4302034" y="3128796"/>
            <a:ext cx="888275" cy="7141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26073BA-F15F-4E10-9C4D-E99E84157DA9}"/>
              </a:ext>
            </a:extLst>
          </p:cNvPr>
          <p:cNvSpPr/>
          <p:nvPr/>
        </p:nvSpPr>
        <p:spPr>
          <a:xfrm>
            <a:off x="3799839" y="3923912"/>
            <a:ext cx="1258389" cy="10935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atin typeface="Bierstadt" panose="020B00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048BE2-1F2B-42E5-A7D2-BE0763A29380}"/>
              </a:ext>
            </a:extLst>
          </p:cNvPr>
          <p:cNvSpPr txBox="1"/>
          <p:nvPr/>
        </p:nvSpPr>
        <p:spPr>
          <a:xfrm>
            <a:off x="5147219" y="3128796"/>
            <a:ext cx="75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Bierstadt" panose="020B0004020202020204" pitchFamily="34" charset="0"/>
              </a:rPr>
              <a:t>LREE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AAB414-F840-4618-9BA9-FDEFB1756466}"/>
              </a:ext>
            </a:extLst>
          </p:cNvPr>
          <p:cNvSpPr txBox="1"/>
          <p:nvPr/>
        </p:nvSpPr>
        <p:spPr>
          <a:xfrm>
            <a:off x="4969781" y="4780200"/>
            <a:ext cx="8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Bierstadt" panose="020B0004020202020204" pitchFamily="34" charset="0"/>
              </a:rPr>
              <a:t>HREE</a:t>
            </a:r>
          </a:p>
        </p:txBody>
      </p:sp>
    </p:spTree>
    <p:extLst>
      <p:ext uri="{BB962C8B-B14F-4D97-AF65-F5344CB8AC3E}">
        <p14:creationId xmlns:p14="http://schemas.microsoft.com/office/powerpoint/2010/main" val="81730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34E1D4-D06E-4B34-9550-8BD19D52BC4E}"/>
              </a:ext>
            </a:extLst>
          </p:cNvPr>
          <p:cNvSpPr txBox="1">
            <a:spLocks/>
          </p:cNvSpPr>
          <p:nvPr/>
        </p:nvSpPr>
        <p:spPr>
          <a:xfrm>
            <a:off x="533400" y="200515"/>
            <a:ext cx="5770994" cy="922867"/>
          </a:xfrm>
          <a:custGeom>
            <a:avLst/>
            <a:gdLst>
              <a:gd name="connsiteX0" fmla="*/ 0 w 5770994"/>
              <a:gd name="connsiteY0" fmla="*/ 0 h 922867"/>
              <a:gd name="connsiteX1" fmla="*/ 577099 w 5770994"/>
              <a:gd name="connsiteY1" fmla="*/ 0 h 922867"/>
              <a:gd name="connsiteX2" fmla="*/ 1038779 w 5770994"/>
              <a:gd name="connsiteY2" fmla="*/ 0 h 922867"/>
              <a:gd name="connsiteX3" fmla="*/ 1731298 w 5770994"/>
              <a:gd name="connsiteY3" fmla="*/ 0 h 922867"/>
              <a:gd name="connsiteX4" fmla="*/ 2135268 w 5770994"/>
              <a:gd name="connsiteY4" fmla="*/ 0 h 922867"/>
              <a:gd name="connsiteX5" fmla="*/ 2539237 w 5770994"/>
              <a:gd name="connsiteY5" fmla="*/ 0 h 922867"/>
              <a:gd name="connsiteX6" fmla="*/ 3000917 w 5770994"/>
              <a:gd name="connsiteY6" fmla="*/ 0 h 922867"/>
              <a:gd name="connsiteX7" fmla="*/ 3578016 w 5770994"/>
              <a:gd name="connsiteY7" fmla="*/ 0 h 922867"/>
              <a:gd name="connsiteX8" fmla="*/ 3981986 w 5770994"/>
              <a:gd name="connsiteY8" fmla="*/ 0 h 922867"/>
              <a:gd name="connsiteX9" fmla="*/ 4674505 w 5770994"/>
              <a:gd name="connsiteY9" fmla="*/ 0 h 922867"/>
              <a:gd name="connsiteX10" fmla="*/ 5770994 w 5770994"/>
              <a:gd name="connsiteY10" fmla="*/ 0 h 922867"/>
              <a:gd name="connsiteX11" fmla="*/ 5770994 w 5770994"/>
              <a:gd name="connsiteY11" fmla="*/ 470662 h 922867"/>
              <a:gd name="connsiteX12" fmla="*/ 5770994 w 5770994"/>
              <a:gd name="connsiteY12" fmla="*/ 922867 h 922867"/>
              <a:gd name="connsiteX13" fmla="*/ 5078475 w 5770994"/>
              <a:gd name="connsiteY13" fmla="*/ 922867 h 922867"/>
              <a:gd name="connsiteX14" fmla="*/ 4385955 w 5770994"/>
              <a:gd name="connsiteY14" fmla="*/ 922867 h 922867"/>
              <a:gd name="connsiteX15" fmla="*/ 3924276 w 5770994"/>
              <a:gd name="connsiteY15" fmla="*/ 922867 h 922867"/>
              <a:gd name="connsiteX16" fmla="*/ 3231757 w 5770994"/>
              <a:gd name="connsiteY16" fmla="*/ 922867 h 922867"/>
              <a:gd name="connsiteX17" fmla="*/ 2770077 w 5770994"/>
              <a:gd name="connsiteY17" fmla="*/ 922867 h 922867"/>
              <a:gd name="connsiteX18" fmla="*/ 2192978 w 5770994"/>
              <a:gd name="connsiteY18" fmla="*/ 922867 h 922867"/>
              <a:gd name="connsiteX19" fmla="*/ 1673588 w 5770994"/>
              <a:gd name="connsiteY19" fmla="*/ 922867 h 922867"/>
              <a:gd name="connsiteX20" fmla="*/ 1211909 w 5770994"/>
              <a:gd name="connsiteY20" fmla="*/ 922867 h 922867"/>
              <a:gd name="connsiteX21" fmla="*/ 750229 w 5770994"/>
              <a:gd name="connsiteY21" fmla="*/ 922867 h 922867"/>
              <a:gd name="connsiteX22" fmla="*/ 0 w 5770994"/>
              <a:gd name="connsiteY22" fmla="*/ 922867 h 922867"/>
              <a:gd name="connsiteX23" fmla="*/ 0 w 5770994"/>
              <a:gd name="connsiteY23" fmla="*/ 470662 h 922867"/>
              <a:gd name="connsiteX24" fmla="*/ 0 w 5770994"/>
              <a:gd name="connsiteY24" fmla="*/ 0 h 9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70994" h="922867" fill="none" extrusionOk="0">
                <a:moveTo>
                  <a:pt x="0" y="0"/>
                </a:moveTo>
                <a:cubicBezTo>
                  <a:pt x="188488" y="-30359"/>
                  <a:pt x="349410" y="13263"/>
                  <a:pt x="577099" y="0"/>
                </a:cubicBezTo>
                <a:cubicBezTo>
                  <a:pt x="804788" y="-13263"/>
                  <a:pt x="910908" y="25133"/>
                  <a:pt x="1038779" y="0"/>
                </a:cubicBezTo>
                <a:cubicBezTo>
                  <a:pt x="1166650" y="-25133"/>
                  <a:pt x="1482807" y="58068"/>
                  <a:pt x="1731298" y="0"/>
                </a:cubicBezTo>
                <a:cubicBezTo>
                  <a:pt x="1979789" y="-58068"/>
                  <a:pt x="1979186" y="45290"/>
                  <a:pt x="2135268" y="0"/>
                </a:cubicBezTo>
                <a:cubicBezTo>
                  <a:pt x="2291350" y="-45290"/>
                  <a:pt x="2446053" y="9673"/>
                  <a:pt x="2539237" y="0"/>
                </a:cubicBezTo>
                <a:cubicBezTo>
                  <a:pt x="2632421" y="-9673"/>
                  <a:pt x="2827715" y="2475"/>
                  <a:pt x="3000917" y="0"/>
                </a:cubicBezTo>
                <a:cubicBezTo>
                  <a:pt x="3174119" y="-2475"/>
                  <a:pt x="3314016" y="50915"/>
                  <a:pt x="3578016" y="0"/>
                </a:cubicBezTo>
                <a:cubicBezTo>
                  <a:pt x="3842016" y="-50915"/>
                  <a:pt x="3843522" y="27387"/>
                  <a:pt x="3981986" y="0"/>
                </a:cubicBezTo>
                <a:cubicBezTo>
                  <a:pt x="4120450" y="-27387"/>
                  <a:pt x="4466444" y="26587"/>
                  <a:pt x="4674505" y="0"/>
                </a:cubicBezTo>
                <a:cubicBezTo>
                  <a:pt x="4882566" y="-26587"/>
                  <a:pt x="5422373" y="73009"/>
                  <a:pt x="5770994" y="0"/>
                </a:cubicBezTo>
                <a:cubicBezTo>
                  <a:pt x="5817440" y="159451"/>
                  <a:pt x="5763972" y="348604"/>
                  <a:pt x="5770994" y="470662"/>
                </a:cubicBezTo>
                <a:cubicBezTo>
                  <a:pt x="5778016" y="592720"/>
                  <a:pt x="5729117" y="778698"/>
                  <a:pt x="5770994" y="922867"/>
                </a:cubicBezTo>
                <a:cubicBezTo>
                  <a:pt x="5521119" y="1000061"/>
                  <a:pt x="5408405" y="883396"/>
                  <a:pt x="5078475" y="922867"/>
                </a:cubicBezTo>
                <a:cubicBezTo>
                  <a:pt x="4748545" y="962338"/>
                  <a:pt x="4524912" y="868805"/>
                  <a:pt x="4385955" y="922867"/>
                </a:cubicBezTo>
                <a:cubicBezTo>
                  <a:pt x="4246998" y="976929"/>
                  <a:pt x="4153346" y="875161"/>
                  <a:pt x="3924276" y="922867"/>
                </a:cubicBezTo>
                <a:cubicBezTo>
                  <a:pt x="3695206" y="970573"/>
                  <a:pt x="3534753" y="855877"/>
                  <a:pt x="3231757" y="922867"/>
                </a:cubicBezTo>
                <a:cubicBezTo>
                  <a:pt x="2928761" y="989857"/>
                  <a:pt x="2925363" y="882880"/>
                  <a:pt x="2770077" y="922867"/>
                </a:cubicBezTo>
                <a:cubicBezTo>
                  <a:pt x="2614791" y="962854"/>
                  <a:pt x="2406202" y="861099"/>
                  <a:pt x="2192978" y="922867"/>
                </a:cubicBezTo>
                <a:cubicBezTo>
                  <a:pt x="1979754" y="984635"/>
                  <a:pt x="1888110" y="872623"/>
                  <a:pt x="1673588" y="922867"/>
                </a:cubicBezTo>
                <a:cubicBezTo>
                  <a:pt x="1459066" y="973111"/>
                  <a:pt x="1371321" y="895342"/>
                  <a:pt x="1211909" y="922867"/>
                </a:cubicBezTo>
                <a:cubicBezTo>
                  <a:pt x="1052497" y="950392"/>
                  <a:pt x="899017" y="876252"/>
                  <a:pt x="750229" y="922867"/>
                </a:cubicBezTo>
                <a:cubicBezTo>
                  <a:pt x="601441" y="969482"/>
                  <a:pt x="363639" y="847824"/>
                  <a:pt x="0" y="922867"/>
                </a:cubicBezTo>
                <a:cubicBezTo>
                  <a:pt x="-26767" y="732867"/>
                  <a:pt x="43686" y="661988"/>
                  <a:pt x="0" y="470662"/>
                </a:cubicBezTo>
                <a:cubicBezTo>
                  <a:pt x="-43686" y="279337"/>
                  <a:pt x="19975" y="173714"/>
                  <a:pt x="0" y="0"/>
                </a:cubicBezTo>
                <a:close/>
              </a:path>
              <a:path w="5770994" h="922867" stroke="0" extrusionOk="0">
                <a:moveTo>
                  <a:pt x="0" y="0"/>
                </a:moveTo>
                <a:cubicBezTo>
                  <a:pt x="305566" y="-60438"/>
                  <a:pt x="547248" y="32459"/>
                  <a:pt x="692519" y="0"/>
                </a:cubicBezTo>
                <a:cubicBezTo>
                  <a:pt x="837790" y="-32459"/>
                  <a:pt x="1055769" y="40448"/>
                  <a:pt x="1154199" y="0"/>
                </a:cubicBezTo>
                <a:cubicBezTo>
                  <a:pt x="1252629" y="-40448"/>
                  <a:pt x="1512596" y="65241"/>
                  <a:pt x="1731298" y="0"/>
                </a:cubicBezTo>
                <a:cubicBezTo>
                  <a:pt x="1950000" y="-65241"/>
                  <a:pt x="2112130" y="48704"/>
                  <a:pt x="2423817" y="0"/>
                </a:cubicBezTo>
                <a:cubicBezTo>
                  <a:pt x="2735504" y="-48704"/>
                  <a:pt x="2737843" y="33895"/>
                  <a:pt x="2885497" y="0"/>
                </a:cubicBezTo>
                <a:cubicBezTo>
                  <a:pt x="3033151" y="-33895"/>
                  <a:pt x="3146705" y="34519"/>
                  <a:pt x="3289467" y="0"/>
                </a:cubicBezTo>
                <a:cubicBezTo>
                  <a:pt x="3432229" y="-34519"/>
                  <a:pt x="3542068" y="33175"/>
                  <a:pt x="3751146" y="0"/>
                </a:cubicBezTo>
                <a:cubicBezTo>
                  <a:pt x="3960224" y="-33175"/>
                  <a:pt x="4107386" y="14687"/>
                  <a:pt x="4328246" y="0"/>
                </a:cubicBezTo>
                <a:cubicBezTo>
                  <a:pt x="4549106" y="-14687"/>
                  <a:pt x="4569922" y="31666"/>
                  <a:pt x="4789925" y="0"/>
                </a:cubicBezTo>
                <a:cubicBezTo>
                  <a:pt x="5009928" y="-31666"/>
                  <a:pt x="5362321" y="87895"/>
                  <a:pt x="5770994" y="0"/>
                </a:cubicBezTo>
                <a:cubicBezTo>
                  <a:pt x="5778907" y="166963"/>
                  <a:pt x="5729245" y="228249"/>
                  <a:pt x="5770994" y="442976"/>
                </a:cubicBezTo>
                <a:cubicBezTo>
                  <a:pt x="5812743" y="657703"/>
                  <a:pt x="5717212" y="695719"/>
                  <a:pt x="5770994" y="922867"/>
                </a:cubicBezTo>
                <a:cubicBezTo>
                  <a:pt x="5552038" y="933704"/>
                  <a:pt x="5519776" y="870348"/>
                  <a:pt x="5309314" y="922867"/>
                </a:cubicBezTo>
                <a:cubicBezTo>
                  <a:pt x="5098852" y="975386"/>
                  <a:pt x="5013346" y="898187"/>
                  <a:pt x="4905345" y="922867"/>
                </a:cubicBezTo>
                <a:cubicBezTo>
                  <a:pt x="4797344" y="947547"/>
                  <a:pt x="4448532" y="903610"/>
                  <a:pt x="4270536" y="922867"/>
                </a:cubicBezTo>
                <a:cubicBezTo>
                  <a:pt x="4092540" y="942124"/>
                  <a:pt x="3965858" y="916384"/>
                  <a:pt x="3693436" y="922867"/>
                </a:cubicBezTo>
                <a:cubicBezTo>
                  <a:pt x="3421014" y="929350"/>
                  <a:pt x="3399912" y="875821"/>
                  <a:pt x="3116337" y="922867"/>
                </a:cubicBezTo>
                <a:cubicBezTo>
                  <a:pt x="2832762" y="969913"/>
                  <a:pt x="2840246" y="888336"/>
                  <a:pt x="2596947" y="922867"/>
                </a:cubicBezTo>
                <a:cubicBezTo>
                  <a:pt x="2353648" y="957398"/>
                  <a:pt x="2150893" y="913854"/>
                  <a:pt x="2019848" y="922867"/>
                </a:cubicBezTo>
                <a:cubicBezTo>
                  <a:pt x="1888803" y="931880"/>
                  <a:pt x="1706719" y="916930"/>
                  <a:pt x="1500458" y="922867"/>
                </a:cubicBezTo>
                <a:cubicBezTo>
                  <a:pt x="1294197" y="928804"/>
                  <a:pt x="1106992" y="889287"/>
                  <a:pt x="923359" y="922867"/>
                </a:cubicBezTo>
                <a:cubicBezTo>
                  <a:pt x="739726" y="956447"/>
                  <a:pt x="347334" y="857887"/>
                  <a:pt x="0" y="922867"/>
                </a:cubicBezTo>
                <a:cubicBezTo>
                  <a:pt x="-13321" y="821190"/>
                  <a:pt x="5094" y="653548"/>
                  <a:pt x="0" y="479891"/>
                </a:cubicBezTo>
                <a:cubicBezTo>
                  <a:pt x="-5094" y="306234"/>
                  <a:pt x="4394" y="13037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50058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s-C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s-CL" dirty="0"/>
              <a:t>Micas en Chile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3650C2-3138-4651-941F-72936DE56BCF}"/>
              </a:ext>
            </a:extLst>
          </p:cNvPr>
          <p:cNvSpPr txBox="1"/>
          <p:nvPr/>
        </p:nvSpPr>
        <p:spPr>
          <a:xfrm>
            <a:off x="7149737" y="1397675"/>
            <a:ext cx="4336868" cy="203132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Se observa una correlación entre las tierras raras livianas (LREE) y pesadas (HREE), sin embargo, el Yb y </a:t>
            </a:r>
            <a:r>
              <a:rPr lang="es-CL" dirty="0" err="1"/>
              <a:t>Y</a:t>
            </a:r>
            <a:r>
              <a:rPr lang="es-CL" dirty="0"/>
              <a:t> que son tierras raras pesadas , se encuentran correlacionadas con las tierras raras livianas, en cambio el Eu, que es LREE se encuentra correlacionado con las HREE.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05ADE3-E7BE-4BCE-9DB9-2CC1D457D698}"/>
              </a:ext>
            </a:extLst>
          </p:cNvPr>
          <p:cNvSpPr txBox="1"/>
          <p:nvPr/>
        </p:nvSpPr>
        <p:spPr>
          <a:xfrm>
            <a:off x="7358742" y="4632306"/>
            <a:ext cx="4127863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s-CL"/>
            </a:defPPr>
            <a:lvl1pPr algn="just">
              <a:defRPr>
                <a:latin typeface="Bierstadt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L" dirty="0"/>
              <a:t>Observando estas excepciones se encuentran las siguientes relaciones:</a:t>
            </a:r>
          </a:p>
          <a:p>
            <a:r>
              <a:rPr lang="es-CL" dirty="0"/>
              <a:t>Yb -&gt; La, Ce, Pb, Sm</a:t>
            </a:r>
          </a:p>
          <a:p>
            <a:r>
              <a:rPr lang="es-CL" dirty="0"/>
              <a:t>Y -&gt; Nd</a:t>
            </a:r>
          </a:p>
          <a:p>
            <a:r>
              <a:rPr lang="es-CL" dirty="0"/>
              <a:t>Eu -&gt; Co, Ga, Gd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2BC1E5D-4686-449C-8907-C72D473065BB}"/>
              </a:ext>
            </a:extLst>
          </p:cNvPr>
          <p:cNvGrpSpPr/>
          <p:nvPr/>
        </p:nvGrpSpPr>
        <p:grpSpPr>
          <a:xfrm>
            <a:off x="775063" y="1527629"/>
            <a:ext cx="5373061" cy="4695371"/>
            <a:chOff x="5777539" y="922867"/>
            <a:chExt cx="6414461" cy="5131568"/>
          </a:xfrm>
        </p:grpSpPr>
        <p:pic>
          <p:nvPicPr>
            <p:cNvPr id="8" name="Imagen 7" descr="Gráfico, Gráfico de dispersión&#10;&#10;Descripción generada automáticamente">
              <a:extLst>
                <a:ext uri="{FF2B5EF4-FFF2-40B4-BE49-F238E27FC236}">
                  <a16:creationId xmlns:a16="http://schemas.microsoft.com/office/drawing/2014/main" id="{9FEB7F24-E07F-418C-8104-CE70E176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539" y="922867"/>
              <a:ext cx="6414461" cy="5131568"/>
            </a:xfrm>
            <a:prstGeom prst="rect">
              <a:avLst/>
            </a:prstGeom>
            <a:ln w="127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19F087A-7FA5-49C2-900A-96695081AC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201" y="1264678"/>
              <a:ext cx="0" cy="3995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3627974-8796-4917-9F6D-81F55958B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7177" y="4422897"/>
              <a:ext cx="83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6715AAC1-5CAC-48DD-96D8-35E9F2414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3966" y="4322749"/>
              <a:ext cx="9492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B54DE5C-8A02-41C4-8946-57827CBF2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2" y="3160155"/>
              <a:ext cx="21118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92F3A6F-8C24-44AC-AF93-4736578B77F8}"/>
                </a:ext>
              </a:extLst>
            </p:cNvPr>
            <p:cNvCxnSpPr>
              <a:cxnSpLocks/>
            </p:cNvCxnSpPr>
            <p:nvPr/>
          </p:nvCxnSpPr>
          <p:spPr>
            <a:xfrm>
              <a:off x="10993975" y="1264678"/>
              <a:ext cx="0" cy="46658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49449A4-6EA9-455D-B2AB-26F2D97DD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1889759"/>
              <a:ext cx="398357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77F5A637-89C9-48CF-8292-02E05B829D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1064" y="2943496"/>
              <a:ext cx="2942911" cy="174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8C068DD-C3F8-4D6A-8808-BF4D3F7F9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1674" y="4732580"/>
              <a:ext cx="116230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3797AC7-8CF5-4F3E-9E6C-79E3B66BA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072" y="1993735"/>
              <a:ext cx="3904903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FC24DC6-BB1E-4467-9A69-9A8154B58047}"/>
                </a:ext>
              </a:extLst>
            </p:cNvPr>
            <p:cNvCxnSpPr>
              <a:cxnSpLocks/>
            </p:cNvCxnSpPr>
            <p:nvPr/>
          </p:nvCxnSpPr>
          <p:spPr>
            <a:xfrm>
              <a:off x="9631083" y="1294650"/>
              <a:ext cx="0" cy="3233807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E412CEB-10F2-4912-AEB7-08F11ABC4BC5}"/>
                </a:ext>
              </a:extLst>
            </p:cNvPr>
            <p:cNvCxnSpPr>
              <a:cxnSpLocks/>
            </p:cNvCxnSpPr>
            <p:nvPr/>
          </p:nvCxnSpPr>
          <p:spPr>
            <a:xfrm>
              <a:off x="7231871" y="2098013"/>
              <a:ext cx="239921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482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508</Words>
  <Application>Microsoft Office PowerPoint</Application>
  <PresentationFormat>Panorámica</PresentationFormat>
  <Paragraphs>48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Bierstadt</vt:lpstr>
      <vt:lpstr>Calibri</vt:lpstr>
      <vt:lpstr>Calibri Light</vt:lpstr>
      <vt:lpstr>Tema de Office</vt:lpstr>
      <vt:lpstr>Análisis de elementos con RStudio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elementos con RStudio</dc:title>
  <dc:creator>Vicente</dc:creator>
  <cp:lastModifiedBy>Vicente</cp:lastModifiedBy>
  <cp:revision>2</cp:revision>
  <dcterms:created xsi:type="dcterms:W3CDTF">2022-01-18T18:02:37Z</dcterms:created>
  <dcterms:modified xsi:type="dcterms:W3CDTF">2022-01-18T18:39:33Z</dcterms:modified>
</cp:coreProperties>
</file>