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9C8D8-194C-4240-AA84-CFB8D8BE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CL" dirty="0"/>
              <a:t>Análisis de elementos con </a:t>
            </a:r>
            <a:r>
              <a:rPr lang="es-CL" dirty="0" err="1"/>
              <a:t>RStudio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2A6C2-BD49-48DD-9256-329CE1DE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s-CL" dirty="0"/>
              <a:t>Vicente Sepúlveda</a:t>
            </a:r>
          </a:p>
        </p:txBody>
      </p:sp>
      <p:pic>
        <p:nvPicPr>
          <p:cNvPr id="4" name="Picture 3" descr="Arcoíris en valle">
            <a:extLst>
              <a:ext uri="{FF2B5EF4-FFF2-40B4-BE49-F238E27FC236}">
                <a16:creationId xmlns:a16="http://schemas.microsoft.com/office/drawing/2014/main" id="{F4008789-DA18-4F80-B8D3-1F82A75DB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3" r="259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33EF-5471-4EC2-A217-A279D6A7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E759-704F-41FD-814A-70EC687A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3108237" cy="136467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L" dirty="0"/>
              <a:t>En primer lugar, se deben tratar los datos, analizando que componentes se encuentran en el mineral en estudio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5E79E7-022E-411E-B7BF-3986D289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63" y="4461933"/>
            <a:ext cx="3200847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87C052-D6BE-4BA1-B1DD-54FA6E0F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63" y="2750126"/>
            <a:ext cx="7973538" cy="11812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AF87DA-8C1D-4971-BC69-47271EC70959}"/>
              </a:ext>
            </a:extLst>
          </p:cNvPr>
          <p:cNvSpPr txBox="1"/>
          <p:nvPr/>
        </p:nvSpPr>
        <p:spPr>
          <a:xfrm>
            <a:off x="761798" y="4461933"/>
            <a:ext cx="3108237" cy="178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Luego, debido a que la base de datos, no esta 100% completa, las celdas sin valor, son reemplazadas por 0</a:t>
            </a:r>
          </a:p>
          <a:p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6D6D38-C905-46F6-8B70-3DA91480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77" y="4461932"/>
            <a:ext cx="33941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1DE8D-B9D0-42AA-A537-955612B6F6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943DE6-81AD-4A50-8A38-3F5CDDA2BA3F}"/>
              </a:ext>
            </a:extLst>
          </p:cNvPr>
          <p:cNvSpPr txBox="1"/>
          <p:nvPr/>
        </p:nvSpPr>
        <p:spPr>
          <a:xfrm>
            <a:off x="338666" y="1312333"/>
            <a:ext cx="356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FEE4E97-19DD-4B16-B0D1-F5F8796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63" y="113145"/>
            <a:ext cx="8289637" cy="66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1DE8D-B9D0-42AA-A537-955612B6F6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943DE6-81AD-4A50-8A38-3F5CDDA2BA3F}"/>
              </a:ext>
            </a:extLst>
          </p:cNvPr>
          <p:cNvSpPr txBox="1"/>
          <p:nvPr/>
        </p:nvSpPr>
        <p:spPr>
          <a:xfrm>
            <a:off x="338666" y="1312333"/>
            <a:ext cx="356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EE4E97-19DD-4B16-B0D1-F5F8796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2363" y="113145"/>
            <a:ext cx="8289637" cy="66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5418B06-BE70-41D8-9872-5677FFE095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945CC1-B237-4385-873D-CC19A9F6F0A5}"/>
              </a:ext>
            </a:extLst>
          </p:cNvPr>
          <p:cNvSpPr txBox="1"/>
          <p:nvPr/>
        </p:nvSpPr>
        <p:spPr>
          <a:xfrm>
            <a:off x="7179733" y="1515534"/>
            <a:ext cx="394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Debido a que los datos en estudio son demasiados, con un total de 47000 entradas aproximadamente.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499E9A-1942-4292-8A44-D0ED5A0A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9" y="1665726"/>
            <a:ext cx="4933625" cy="8999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CAE7481-08AB-4640-AA47-6EB95E054B09}"/>
              </a:ext>
            </a:extLst>
          </p:cNvPr>
          <p:cNvSpPr txBox="1"/>
          <p:nvPr/>
        </p:nvSpPr>
        <p:spPr>
          <a:xfrm>
            <a:off x="722109" y="3970866"/>
            <a:ext cx="322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Se hace necesario filtrar los datos, ya que el procesamiento de tal cantidad de información requiere mucho consumo de memoria RAM.</a:t>
            </a:r>
          </a:p>
        </p:txBody>
      </p:sp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867F8756-D80F-4CD1-A263-2554A8874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29" y="4129015"/>
            <a:ext cx="51632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5418B06-BE70-41D8-9872-5677FFE095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D7B95F-026B-47A0-9105-BE190CB7C7F5}"/>
              </a:ext>
            </a:extLst>
          </p:cNvPr>
          <p:cNvSpPr txBox="1"/>
          <p:nvPr/>
        </p:nvSpPr>
        <p:spPr>
          <a:xfrm>
            <a:off x="745067" y="1117600"/>
            <a:ext cx="293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Por lo tanto, los datos a trabajar corresponderán solo a las muestras tomadas en Chile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523595E7-3E8E-41F0-AE74-E13AA694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6"/>
          <a:stretch/>
        </p:blipFill>
        <p:spPr>
          <a:xfrm>
            <a:off x="4954448" y="668800"/>
            <a:ext cx="6228571" cy="55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AB4AB-DBC1-4A4E-A84C-50ABD54E8E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2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	Micas en Chile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8E05E-1AEC-47F9-A8B4-72F7EA63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726"/>
            <a:ext cx="6067137" cy="4853709"/>
          </a:xfrm>
          <a:prstGeom prst="rect">
            <a:avLst/>
          </a:prstGeom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50C24D1-C0EE-4744-98E6-75310604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39" y="922867"/>
            <a:ext cx="6414461" cy="51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4013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3381F"/>
      </a:dk2>
      <a:lt2>
        <a:srgbClr val="E2E4E8"/>
      </a:lt2>
      <a:accent1>
        <a:srgbClr val="C49956"/>
      </a:accent1>
      <a:accent2>
        <a:srgbClr val="A5A752"/>
      </a:accent2>
      <a:accent3>
        <a:srgbClr val="8DAC67"/>
      </a:accent3>
      <a:accent4>
        <a:srgbClr val="65B258"/>
      </a:accent4>
      <a:accent5>
        <a:srgbClr val="5FB176"/>
      </a:accent5>
      <a:accent6>
        <a:srgbClr val="57B095"/>
      </a:accent6>
      <a:hlink>
        <a:srgbClr val="6682A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158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Bierstadt</vt:lpstr>
      <vt:lpstr>BevelVTI</vt:lpstr>
      <vt:lpstr>Análisis de elementos con RStudio</vt:lpstr>
      <vt:lpstr>Micas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elementos con RStudio</dc:title>
  <dc:creator>Vicente</dc:creator>
  <cp:lastModifiedBy>Vicente</cp:lastModifiedBy>
  <cp:revision>1</cp:revision>
  <dcterms:created xsi:type="dcterms:W3CDTF">2022-01-18T04:17:05Z</dcterms:created>
  <dcterms:modified xsi:type="dcterms:W3CDTF">2022-01-18T05:26:07Z</dcterms:modified>
</cp:coreProperties>
</file>