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h4XjA7C54C4XZKsOzbOiLg58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92bcc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e92bcc59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e92bcc5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e92bcc596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ff7fed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ff7fed9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e92bcc5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e92bcc59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5b295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f5b2959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e5f9064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e5f9064d1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11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11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21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21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1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15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5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18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0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0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resecurity.com/blog/why-do-ransomware-attacks-keep-happening%5D" TargetMode="External"/><Relationship Id="rId4" Type="http://schemas.openxmlformats.org/officeDocument/2006/relationships/hyperlink" Target="https://www.cyberark.com/resources/blog/how-to-use-the-mitre-att-ck-framework-to-fight-ransomware-attac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838200" y="53340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Student Pann Vichhka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Advior Na Sambathchatovong</a:t>
            </a:r>
            <a:endParaRPr sz="2000"/>
          </a:p>
        </p:txBody>
      </p:sp>
      <p:sp>
        <p:nvSpPr>
          <p:cNvPr id="168" name="Google Shape;168;p1"/>
          <p:cNvSpPr txBox="1"/>
          <p:nvPr>
            <p:ph type="ctrTitle"/>
          </p:nvPr>
        </p:nvSpPr>
        <p:spPr>
          <a:xfrm>
            <a:off x="762000" y="3429000"/>
            <a:ext cx="7772400" cy="1470025"/>
          </a:xfrm>
          <a:prstGeom prst="rect">
            <a:avLst/>
          </a:prstGeom>
          <a:solidFill>
            <a:srgbClr val="546D79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Georgia"/>
              <a:buNone/>
            </a:pPr>
            <a:r>
              <a:rPr baseline="30000" lang="en-US">
                <a:solidFill>
                  <a:schemeClr val="lt1"/>
                </a:solidFill>
              </a:rPr>
              <a:t>Dynamic Adaptive of Ransomeware Defensive Profile Using Attack-Defense framework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304800" y="533400"/>
            <a:ext cx="6629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B5064"/>
                </a:solidFill>
                <a:latin typeface="Georgia"/>
                <a:ea typeface="Georgia"/>
                <a:cs typeface="Georgia"/>
                <a:sym typeface="Georgia"/>
              </a:rPr>
              <a:t>Royal University of Phnom Penh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B5064"/>
                </a:solidFill>
                <a:latin typeface="Georgia"/>
                <a:ea typeface="Georgia"/>
                <a:cs typeface="Georgia"/>
                <a:sym typeface="Georgia"/>
              </a:rPr>
              <a:t>Faculty of Engineering</a:t>
            </a:r>
            <a:endParaRPr sz="2600">
              <a:solidFill>
                <a:srgbClr val="4B506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472536"/>
            <a:ext cx="1499616" cy="1499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01752" y="3505200"/>
            <a:ext cx="8503920" cy="2593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To be continued…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Introduction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Objective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Methodology	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Expected Result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Current Project Progress</a:t>
            </a:r>
            <a:endParaRPr/>
          </a:p>
        </p:txBody>
      </p:sp>
      <p:sp>
        <p:nvSpPr>
          <p:cNvPr id="178" name="Google Shape;178;p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4" name="Google Shape;184;p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301752" y="1527048"/>
            <a:ext cx="86136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Ransomware vectors are nearly impossible to clos</a:t>
            </a:r>
            <a:r>
              <a:rPr lang="en-US"/>
              <a:t>e</a:t>
            </a:r>
            <a:endParaRPr/>
          </a:p>
          <a:p>
            <a:pPr indent="-274320" lvl="1" marL="548640" rtl="0" algn="l">
              <a:spcBef>
                <a:spcPts val="54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Phishing emails 70%</a:t>
            </a:r>
            <a:endParaRPr/>
          </a:p>
          <a:p>
            <a:pPr indent="-274320" lvl="1" marL="548640" rtl="0" algn="l">
              <a:spcBef>
                <a:spcPts val="54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email attachments 54%</a:t>
            </a:r>
            <a:endParaRPr/>
          </a:p>
          <a:p>
            <a:pPr indent="-274320" lvl="1" marL="548640" rtl="0" algn="l">
              <a:spcBef>
                <a:spcPts val="54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users visiting malicious and compromised website 41%</a:t>
            </a:r>
            <a:endParaRPr/>
          </a:p>
          <a:p>
            <a:pPr indent="-253365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Most of ransomware gangs used MITRE ATT&amp;CK framework as technique for build weaponize or kill chain</a:t>
            </a:r>
            <a:endParaRPr/>
          </a:p>
          <a:p>
            <a:pPr indent="-253365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Ransomware-as-a-service innovations always change or cover their path based on that framework</a:t>
            </a:r>
            <a:endParaRPr/>
          </a:p>
          <a:p>
            <a:pPr indent="-253365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Cyber security practitioner are often puzzled how to cope with ransomware attacks when it occurs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2bcc596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91" name="Google Shape;191;g12e92bcc596_0_0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12e92bcc596_0_0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Build up an attack-defense framework by mapping MITRE ATT&amp;CK Framework to NIST Cybersecurity Framework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To experiment defensive </a:t>
            </a:r>
            <a:r>
              <a:rPr lang="en-US"/>
              <a:t>approach</a:t>
            </a:r>
            <a:r>
              <a:rPr lang="en-US"/>
              <a:t> by identify ransomware gangs techniques based on MITRE ATT&amp;CK Matrix and provide a defensive solution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To customize ransomware defensive profile dynamically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To minimize gap of ransomware attacks using a customize ransomware defensive profile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e92bcc596_0_6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98" name="Google Shape;198;g12e92bcc596_0_6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12e92bcc596_0_6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From MITRE ATT&amp;CK Matrix to NIST Cybersecurity Framework</a:t>
            </a:r>
            <a:endParaRPr/>
          </a:p>
        </p:txBody>
      </p:sp>
      <p:pic>
        <p:nvPicPr>
          <p:cNvPr id="200" name="Google Shape;200;g12e92bcc59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38" y="2502775"/>
            <a:ext cx="7431225" cy="262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f7fed9ea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06" name="Google Shape;206;g12ff7fed9ea_0_0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g12ff7fed9ea_0_0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Usage</a:t>
            </a:r>
            <a:r>
              <a:rPr lang="en-US"/>
              <a:t> of </a:t>
            </a:r>
            <a:r>
              <a:rPr lang="en-US"/>
              <a:t>attack-defense framework in build up a ransomware defensive profile</a:t>
            </a:r>
            <a:endParaRPr/>
          </a:p>
        </p:txBody>
      </p:sp>
      <p:pic>
        <p:nvPicPr>
          <p:cNvPr id="208" name="Google Shape;208;g12ff7fed9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67" y="2785680"/>
            <a:ext cx="7786275" cy="128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92bcc596_0_12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Expected Result</a:t>
            </a:r>
            <a:endParaRPr/>
          </a:p>
        </p:txBody>
      </p:sp>
      <p:sp>
        <p:nvSpPr>
          <p:cNvPr id="214" name="Google Shape;214;g12e92bcc596_0_12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12e92bcc596_0_12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To Complete framework diagram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Usable in preactive for assist risk analysis and cyber risk assessment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From techniques attack to cyber risk questionnaires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5b29592c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21" name="Google Shape;221;g12f5b29592c_0_0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12f5b29592c_0_0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Mapping MITRE ATT&amp;CK Matrix to NIST Cybersecurity Framework ( Done 50%)</a:t>
            </a:r>
            <a:endParaRPr/>
          </a:p>
          <a:p>
            <a:pPr indent="-204787" lvl="0" marL="274320" rtl="0" algn="l">
              <a:spcBef>
                <a:spcPts val="540"/>
              </a:spcBef>
              <a:spcAft>
                <a:spcPts val="0"/>
              </a:spcAft>
              <a:buSzPts val="1200"/>
              <a:buChar char="⚫"/>
            </a:pPr>
            <a:r>
              <a:rPr lang="en-US"/>
              <a:t>Experiment on Wannary Ransomware by build up its defensive profile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e5f9064d1_0_34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28" name="Google Shape;228;g12e5f9064d1_0_34"/>
          <p:cNvSpPr txBox="1"/>
          <p:nvPr>
            <p:ph idx="12" type="sldNum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12e5f9064d1_0_34"/>
          <p:cNvSpPr txBox="1"/>
          <p:nvPr>
            <p:ph idx="1" type="body"/>
          </p:nvPr>
        </p:nvSpPr>
        <p:spPr>
          <a:xfrm>
            <a:off x="301752" y="1527048"/>
            <a:ext cx="8613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Why Do Ransomware Attacks Keep Happening</a:t>
            </a:r>
            <a:r>
              <a:rPr lang="en-US"/>
              <a:t>?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https://www.coresecurity.com/blog/why-do-ransomware-attacks-keep-happening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How to Use the MITRE ATT&amp;CK Framework to Fight Ransomware Attacks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https://www.cyberark.com/resources/blog/how-to-use-the-mitre-att-ck-framework-to-fight-ransomware-attacks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R. Kwon, T. Ashley, J. Castleberry, P. Mckenzie and S. N. Gupta Gourisetti, "Cyber Threat Dictionary Using MITRE ATT&amp;CK Matrix and NIST Cybersecurity Framework Mapping," 2020 Resilience Week (RWS), 2020, pp. 106-112, doi: 10.1109/RWS50334.2020.9241271.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S. Boudko and H. Abie, "Adaptive Cybersecurity Framework for Healthcare Internet of Things," 2019 13th International Symposium on Medical Information and Communication Technology (ISMICT), 2019, pp. 1-6, doi: 10.1109/ISMICT.2019.8743905.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N. Teodoro, L. Gonçalves and C. Serrão, "NIST CyberSecurity Framework Compliance: A Generic Model for Dynamic Assessment and Predictive Requirements," 2015 IEEE Trustcom/BigDataSE/ISPA, 2015, pp. 418-425, doi: 10.1109/Trustcom.2015.402.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Barker, W., Scarfone, K., Fisher, W., &amp; Souppaya, M. (2021). Cybersecurity Framework Profile for Ransomware Risk Management (No. NIST Internal or Interagency Report (NISTIR) 8374 (Draft)). National Institute of Standards and Technology.</a:t>
            </a:r>
            <a:endParaRPr/>
          </a:p>
          <a:p>
            <a:pPr indent="-170497" lvl="0" marL="274320" rtl="0" algn="l">
              <a:spcBef>
                <a:spcPts val="540"/>
              </a:spcBef>
              <a:spcAft>
                <a:spcPts val="0"/>
              </a:spcAft>
              <a:buSzPct val="44444"/>
              <a:buChar char="⚫"/>
            </a:pPr>
            <a:r>
              <a:rPr lang="en-US"/>
              <a:t>Mesker, K., Engineer, I. C., &amp; Chevron, E. T. C. (2014, October). Adapting NIST Cybersecurity Framework for Risk Assessment. In NIST Conference.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2015-04-24T22:36:42Z</dcterms:created>
  <dc:creator>Sokha</dc:creator>
</cp:coreProperties>
</file>