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A3C-6740-43A4-B4EF-FE7F6BD9139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959D8A5-73D3-45DE-8E4D-E55A0551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4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A3C-6740-43A4-B4EF-FE7F6BD9139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D8A5-73D3-45DE-8E4D-E55A0551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1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A3C-6740-43A4-B4EF-FE7F6BD9139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D8A5-73D3-45DE-8E4D-E55A0551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1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A3C-6740-43A4-B4EF-FE7F6BD9139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D8A5-73D3-45DE-8E4D-E55A0551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40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046A3C-6740-43A4-B4EF-FE7F6BD9139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959D8A5-73D3-45DE-8E4D-E55A0551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83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A3C-6740-43A4-B4EF-FE7F6BD9139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D8A5-73D3-45DE-8E4D-E55A0551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0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A3C-6740-43A4-B4EF-FE7F6BD9139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D8A5-73D3-45DE-8E4D-E55A0551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A3C-6740-43A4-B4EF-FE7F6BD9139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D8A5-73D3-45DE-8E4D-E55A0551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0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A3C-6740-43A4-B4EF-FE7F6BD9139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D8A5-73D3-45DE-8E4D-E55A0551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70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A3C-6740-43A4-B4EF-FE7F6BD9139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D8A5-73D3-45DE-8E4D-E55A0551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78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A3C-6740-43A4-B4EF-FE7F6BD91397}" type="datetimeFigureOut">
              <a:rPr lang="en-IN" smtClean="0"/>
              <a:t>01-08-2020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D8A5-73D3-45DE-8E4D-E55A0551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81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046A3C-6740-43A4-B4EF-FE7F6BD91397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959D8A5-73D3-45DE-8E4D-E55A0551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47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99BA-6185-45F8-8B4E-851EAB5BA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AD 358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E49DB-157C-4670-AB65-251CBF1A1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8000" dirty="0"/>
              <a:t>TORUK MACTO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5160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D703E-C44C-4ADF-812C-844995D9E2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9" t="33786" r="30535" b="10291"/>
          <a:stretch/>
        </p:blipFill>
        <p:spPr>
          <a:xfrm>
            <a:off x="1535653" y="213064"/>
            <a:ext cx="7528448" cy="4905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19538A-3D3D-42C9-9708-D026F108BE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0" t="21359" r="18519" b="60259"/>
          <a:stretch/>
        </p:blipFill>
        <p:spPr>
          <a:xfrm>
            <a:off x="1695453" y="4827096"/>
            <a:ext cx="9313496" cy="157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5F36C-A92E-46D3-9E93-90C50A0D6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3" t="21747" r="27403" b="9774"/>
          <a:stretch/>
        </p:blipFill>
        <p:spPr>
          <a:xfrm>
            <a:off x="1562471" y="559294"/>
            <a:ext cx="7359588" cy="555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1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DFD13-622B-48CB-B946-A70EAD6ECD41}"/>
              </a:ext>
            </a:extLst>
          </p:cNvPr>
          <p:cNvSpPr txBox="1"/>
          <p:nvPr/>
        </p:nvSpPr>
        <p:spPr>
          <a:xfrm>
            <a:off x="577049" y="381740"/>
            <a:ext cx="534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SPEACIAL FEATURES WE HAVE ADDED ;-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92DE1-CA19-4764-80A7-8CFC66838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3" t="15793" r="15534" b="45243"/>
          <a:stretch/>
        </p:blipFill>
        <p:spPr>
          <a:xfrm>
            <a:off x="417251" y="888092"/>
            <a:ext cx="6347536" cy="2452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84CFBA-A21E-4B87-8331-77A674F1AF5E}"/>
              </a:ext>
            </a:extLst>
          </p:cNvPr>
          <p:cNvSpPr txBox="1"/>
          <p:nvPr/>
        </p:nvSpPr>
        <p:spPr>
          <a:xfrm>
            <a:off x="1525642" y="3477754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COMPLAINT TRACKING SYSTEM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171F6-54FD-486E-832E-1587062531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37314" r="7306" b="14694"/>
          <a:stretch/>
        </p:blipFill>
        <p:spPr>
          <a:xfrm>
            <a:off x="5185088" y="3739364"/>
            <a:ext cx="6615349" cy="2452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F27D04-CC2C-4759-8E61-13FD6609C481}"/>
              </a:ext>
            </a:extLst>
          </p:cNvPr>
          <p:cNvSpPr txBox="1"/>
          <p:nvPr/>
        </p:nvSpPr>
        <p:spPr>
          <a:xfrm>
            <a:off x="7510510" y="6283243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DETAILS ANALYTICS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2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4AB59F-4185-474C-B1D1-E90EDA3CF7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9" r="79903" b="10550"/>
          <a:stretch/>
        </p:blipFill>
        <p:spPr>
          <a:xfrm>
            <a:off x="9365941" y="1207361"/>
            <a:ext cx="2450237" cy="38529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B53C5-601E-448F-ACA6-85BB575C2E5A}"/>
              </a:ext>
            </a:extLst>
          </p:cNvPr>
          <p:cNvSpPr txBox="1"/>
          <p:nvPr/>
        </p:nvSpPr>
        <p:spPr>
          <a:xfrm>
            <a:off x="3879973" y="5734974"/>
            <a:ext cx="474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INTERACTIVE UI &amp; DASHBOARD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42F4B-DADB-4DB8-AC41-B457714450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0" r="461" b="4855"/>
          <a:stretch/>
        </p:blipFill>
        <p:spPr>
          <a:xfrm>
            <a:off x="310718" y="431546"/>
            <a:ext cx="8673483" cy="4877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442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</TotalTime>
  <Words>19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Bahnschrift</vt:lpstr>
      <vt:lpstr>Rockwell</vt:lpstr>
      <vt:lpstr>Rockwell Condensed</vt:lpstr>
      <vt:lpstr>Wingdings</vt:lpstr>
      <vt:lpstr>Wood Type</vt:lpstr>
      <vt:lpstr>AD 358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358</dc:title>
  <dc:creator>vishal kumaran</dc:creator>
  <cp:lastModifiedBy>vishal kumaran</cp:lastModifiedBy>
  <cp:revision>5</cp:revision>
  <dcterms:created xsi:type="dcterms:W3CDTF">2020-08-01T09:55:39Z</dcterms:created>
  <dcterms:modified xsi:type="dcterms:W3CDTF">2020-08-01T12:21:22Z</dcterms:modified>
</cp:coreProperties>
</file>