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0980" autoAdjust="0"/>
  </p:normalViewPr>
  <p:slideViewPr>
    <p:cSldViewPr>
      <p:cViewPr>
        <p:scale>
          <a:sx n="150" d="100"/>
          <a:sy n="150" d="100"/>
        </p:scale>
        <p:origin x="1210" y="2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16288" y="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398CC-9EA1-4ED8-BFA5-0FC7B3B56E8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13055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16288" y="313055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2D3DC-087C-410C-9B50-FC977CFEF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2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D3DC-087C-410C-9B50-FC977CFEFAB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52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04095" y="2534759"/>
            <a:ext cx="942975" cy="753745"/>
          </a:xfrm>
          <a:custGeom>
            <a:avLst/>
            <a:gdLst/>
            <a:ahLst/>
            <a:cxnLst/>
            <a:rect l="l" t="t" r="r" b="b"/>
            <a:pathLst>
              <a:path w="942975" h="753745">
                <a:moveTo>
                  <a:pt x="942650" y="0"/>
                </a:moveTo>
                <a:lnTo>
                  <a:pt x="864401" y="21530"/>
                </a:lnTo>
                <a:lnTo>
                  <a:pt x="820089" y="38361"/>
                </a:lnTo>
                <a:lnTo>
                  <a:pt x="777896" y="57642"/>
                </a:lnTo>
                <a:lnTo>
                  <a:pt x="737661" y="79183"/>
                </a:lnTo>
                <a:lnTo>
                  <a:pt x="699221" y="102798"/>
                </a:lnTo>
                <a:lnTo>
                  <a:pt x="662411" y="128296"/>
                </a:lnTo>
                <a:lnTo>
                  <a:pt x="627070" y="155491"/>
                </a:lnTo>
                <a:lnTo>
                  <a:pt x="593033" y="184192"/>
                </a:lnTo>
                <a:lnTo>
                  <a:pt x="560137" y="214213"/>
                </a:lnTo>
                <a:lnTo>
                  <a:pt x="528220" y="245365"/>
                </a:lnTo>
                <a:lnTo>
                  <a:pt x="497119" y="277458"/>
                </a:lnTo>
                <a:lnTo>
                  <a:pt x="466669" y="310306"/>
                </a:lnTo>
                <a:lnTo>
                  <a:pt x="436709" y="343719"/>
                </a:lnTo>
                <a:lnTo>
                  <a:pt x="407074" y="377509"/>
                </a:lnTo>
                <a:lnTo>
                  <a:pt x="377602" y="411487"/>
                </a:lnTo>
                <a:lnTo>
                  <a:pt x="348134" y="445464"/>
                </a:lnTo>
                <a:lnTo>
                  <a:pt x="318503" y="479253"/>
                </a:lnTo>
                <a:lnTo>
                  <a:pt x="288545" y="512665"/>
                </a:lnTo>
                <a:lnTo>
                  <a:pt x="258097" y="545512"/>
                </a:lnTo>
                <a:lnTo>
                  <a:pt x="226997" y="577605"/>
                </a:lnTo>
                <a:lnTo>
                  <a:pt x="195080" y="608757"/>
                </a:lnTo>
                <a:lnTo>
                  <a:pt x="162185" y="638778"/>
                </a:lnTo>
                <a:lnTo>
                  <a:pt x="128148" y="667480"/>
                </a:lnTo>
                <a:lnTo>
                  <a:pt x="92805" y="694675"/>
                </a:lnTo>
                <a:lnTo>
                  <a:pt x="55994" y="720174"/>
                </a:lnTo>
                <a:lnTo>
                  <a:pt x="17552" y="743789"/>
                </a:lnTo>
                <a:lnTo>
                  <a:pt x="0" y="753187"/>
                </a:lnTo>
              </a:path>
            </a:pathLst>
          </a:custGeom>
          <a:ln w="7994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12" y="0"/>
            <a:ext cx="876300" cy="739775"/>
          </a:xfrm>
          <a:custGeom>
            <a:avLst/>
            <a:gdLst/>
            <a:ahLst/>
            <a:cxnLst/>
            <a:rect l="l" t="t" r="r" b="b"/>
            <a:pathLst>
              <a:path w="876300" h="739775">
                <a:moveTo>
                  <a:pt x="875858" y="0"/>
                </a:moveTo>
                <a:lnTo>
                  <a:pt x="837161" y="20718"/>
                </a:lnTo>
                <a:lnTo>
                  <a:pt x="798720" y="44334"/>
                </a:lnTo>
                <a:lnTo>
                  <a:pt x="761910" y="69834"/>
                </a:lnTo>
                <a:lnTo>
                  <a:pt x="726568" y="97029"/>
                </a:lnTo>
                <a:lnTo>
                  <a:pt x="692531" y="125732"/>
                </a:lnTo>
                <a:lnTo>
                  <a:pt x="659636" y="155753"/>
                </a:lnTo>
                <a:lnTo>
                  <a:pt x="627719" y="186906"/>
                </a:lnTo>
                <a:lnTo>
                  <a:pt x="596618" y="219000"/>
                </a:lnTo>
                <a:lnTo>
                  <a:pt x="566169" y="251848"/>
                </a:lnTo>
                <a:lnTo>
                  <a:pt x="536209" y="285261"/>
                </a:lnTo>
                <a:lnTo>
                  <a:pt x="506576" y="319051"/>
                </a:lnTo>
                <a:lnTo>
                  <a:pt x="477105" y="353029"/>
                </a:lnTo>
                <a:lnTo>
                  <a:pt x="447636" y="387008"/>
                </a:lnTo>
                <a:lnTo>
                  <a:pt x="418004" y="420798"/>
                </a:lnTo>
                <a:lnTo>
                  <a:pt x="388046" y="454211"/>
                </a:lnTo>
                <a:lnTo>
                  <a:pt x="357598" y="487060"/>
                </a:lnTo>
                <a:lnTo>
                  <a:pt x="326497" y="519154"/>
                </a:lnTo>
                <a:lnTo>
                  <a:pt x="294581" y="550307"/>
                </a:lnTo>
                <a:lnTo>
                  <a:pt x="261686" y="580328"/>
                </a:lnTo>
                <a:lnTo>
                  <a:pt x="227649" y="609031"/>
                </a:lnTo>
                <a:lnTo>
                  <a:pt x="192307" y="636227"/>
                </a:lnTo>
                <a:lnTo>
                  <a:pt x="155497" y="661727"/>
                </a:lnTo>
                <a:lnTo>
                  <a:pt x="117055" y="685342"/>
                </a:lnTo>
                <a:lnTo>
                  <a:pt x="76819" y="706885"/>
                </a:lnTo>
                <a:lnTo>
                  <a:pt x="34626" y="726167"/>
                </a:lnTo>
                <a:lnTo>
                  <a:pt x="0" y="739320"/>
                </a:lnTo>
              </a:path>
            </a:pathLst>
          </a:custGeom>
          <a:ln w="7994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11" y="171424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11" y="311774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54745" y="701966"/>
            <a:ext cx="1345208" cy="504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32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32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32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32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1266336"/>
            <a:ext cx="5845240" cy="202146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351205" y="1987284"/>
            <a:ext cx="1496060" cy="1301115"/>
          </a:xfrm>
          <a:custGeom>
            <a:avLst/>
            <a:gdLst/>
            <a:ahLst/>
            <a:cxnLst/>
            <a:rect l="l" t="t" r="r" b="b"/>
            <a:pathLst>
              <a:path w="1496060" h="1301114">
                <a:moveTo>
                  <a:pt x="0" y="1300662"/>
                </a:moveTo>
                <a:lnTo>
                  <a:pt x="42454" y="1276420"/>
                </a:lnTo>
                <a:lnTo>
                  <a:pt x="80495" y="1251945"/>
                </a:lnTo>
                <a:lnTo>
                  <a:pt x="117320" y="1225756"/>
                </a:lnTo>
                <a:lnTo>
                  <a:pt x="153005" y="1197959"/>
                </a:lnTo>
                <a:lnTo>
                  <a:pt x="187627" y="1168661"/>
                </a:lnTo>
                <a:lnTo>
                  <a:pt x="221261" y="1137970"/>
                </a:lnTo>
                <a:lnTo>
                  <a:pt x="253983" y="1105992"/>
                </a:lnTo>
                <a:lnTo>
                  <a:pt x="285869" y="1072836"/>
                </a:lnTo>
                <a:lnTo>
                  <a:pt x="316996" y="1038608"/>
                </a:lnTo>
                <a:lnTo>
                  <a:pt x="347439" y="1003414"/>
                </a:lnTo>
                <a:lnTo>
                  <a:pt x="377275" y="967364"/>
                </a:lnTo>
                <a:lnTo>
                  <a:pt x="406578" y="930563"/>
                </a:lnTo>
                <a:lnTo>
                  <a:pt x="435427" y="893119"/>
                </a:lnTo>
                <a:lnTo>
                  <a:pt x="463895" y="855139"/>
                </a:lnTo>
                <a:lnTo>
                  <a:pt x="492059" y="816731"/>
                </a:lnTo>
                <a:lnTo>
                  <a:pt x="519996" y="778000"/>
                </a:lnTo>
                <a:lnTo>
                  <a:pt x="547781" y="739056"/>
                </a:lnTo>
                <a:lnTo>
                  <a:pt x="575491" y="700004"/>
                </a:lnTo>
                <a:lnTo>
                  <a:pt x="603200" y="660952"/>
                </a:lnTo>
                <a:lnTo>
                  <a:pt x="630985" y="622008"/>
                </a:lnTo>
                <a:lnTo>
                  <a:pt x="658923" y="583277"/>
                </a:lnTo>
                <a:lnTo>
                  <a:pt x="687088" y="544869"/>
                </a:lnTo>
                <a:lnTo>
                  <a:pt x="715557" y="506889"/>
                </a:lnTo>
                <a:lnTo>
                  <a:pt x="744407" y="469444"/>
                </a:lnTo>
                <a:lnTo>
                  <a:pt x="773711" y="432643"/>
                </a:lnTo>
                <a:lnTo>
                  <a:pt x="803548" y="396593"/>
                </a:lnTo>
                <a:lnTo>
                  <a:pt x="833993" y="361400"/>
                </a:lnTo>
                <a:lnTo>
                  <a:pt x="865121" y="327171"/>
                </a:lnTo>
                <a:lnTo>
                  <a:pt x="897009" y="294015"/>
                </a:lnTo>
                <a:lnTo>
                  <a:pt x="929733" y="262037"/>
                </a:lnTo>
                <a:lnTo>
                  <a:pt x="963369" y="231346"/>
                </a:lnTo>
                <a:lnTo>
                  <a:pt x="997992" y="202048"/>
                </a:lnTo>
                <a:lnTo>
                  <a:pt x="1033679" y="174251"/>
                </a:lnTo>
                <a:lnTo>
                  <a:pt x="1070506" y="148061"/>
                </a:lnTo>
                <a:lnTo>
                  <a:pt x="1108548" y="123587"/>
                </a:lnTo>
                <a:lnTo>
                  <a:pt x="1147882" y="100935"/>
                </a:lnTo>
                <a:lnTo>
                  <a:pt x="1188583" y="80212"/>
                </a:lnTo>
                <a:lnTo>
                  <a:pt x="1230728" y="61525"/>
                </a:lnTo>
                <a:lnTo>
                  <a:pt x="1274393" y="44983"/>
                </a:lnTo>
                <a:lnTo>
                  <a:pt x="1319653" y="30691"/>
                </a:lnTo>
                <a:lnTo>
                  <a:pt x="1366584" y="18758"/>
                </a:lnTo>
                <a:lnTo>
                  <a:pt x="1415263" y="9290"/>
                </a:lnTo>
                <a:lnTo>
                  <a:pt x="1465766" y="2394"/>
                </a:lnTo>
                <a:lnTo>
                  <a:pt x="1495525" y="0"/>
                </a:lnTo>
              </a:path>
            </a:pathLst>
          </a:custGeom>
          <a:ln w="7990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11" y="175437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11" y="3117405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22540" y="386600"/>
            <a:ext cx="277495" cy="100965"/>
          </a:xfrm>
          <a:custGeom>
            <a:avLst/>
            <a:gdLst/>
            <a:ahLst/>
            <a:cxnLst/>
            <a:rect l="l" t="t" r="r" b="b"/>
            <a:pathLst>
              <a:path w="277494" h="100965">
                <a:moveTo>
                  <a:pt x="67221" y="43827"/>
                </a:moveTo>
                <a:lnTo>
                  <a:pt x="65087" y="40322"/>
                </a:lnTo>
                <a:lnTo>
                  <a:pt x="63436" y="37604"/>
                </a:lnTo>
                <a:lnTo>
                  <a:pt x="59055" y="33261"/>
                </a:lnTo>
                <a:lnTo>
                  <a:pt x="49110" y="28333"/>
                </a:lnTo>
                <a:lnTo>
                  <a:pt x="43510" y="27101"/>
                </a:lnTo>
                <a:lnTo>
                  <a:pt x="30187" y="27101"/>
                </a:lnTo>
                <a:lnTo>
                  <a:pt x="0" y="56845"/>
                </a:lnTo>
                <a:lnTo>
                  <a:pt x="0" y="70929"/>
                </a:lnTo>
                <a:lnTo>
                  <a:pt x="30187" y="100774"/>
                </a:lnTo>
                <a:lnTo>
                  <a:pt x="43434" y="100774"/>
                </a:lnTo>
                <a:lnTo>
                  <a:pt x="67221" y="84048"/>
                </a:lnTo>
                <a:lnTo>
                  <a:pt x="56134" y="76530"/>
                </a:lnTo>
                <a:lnTo>
                  <a:pt x="53213" y="80937"/>
                </a:lnTo>
                <a:lnTo>
                  <a:pt x="50228" y="83870"/>
                </a:lnTo>
                <a:lnTo>
                  <a:pt x="44221" y="86715"/>
                </a:lnTo>
                <a:lnTo>
                  <a:pt x="40906" y="87414"/>
                </a:lnTo>
                <a:lnTo>
                  <a:pt x="32893" y="87414"/>
                </a:lnTo>
                <a:lnTo>
                  <a:pt x="14516" y="68630"/>
                </a:lnTo>
                <a:lnTo>
                  <a:pt x="14516" y="59232"/>
                </a:lnTo>
                <a:lnTo>
                  <a:pt x="32893" y="40322"/>
                </a:lnTo>
                <a:lnTo>
                  <a:pt x="40894" y="40322"/>
                </a:lnTo>
                <a:lnTo>
                  <a:pt x="44196" y="41071"/>
                </a:lnTo>
                <a:lnTo>
                  <a:pt x="50228" y="43992"/>
                </a:lnTo>
                <a:lnTo>
                  <a:pt x="53213" y="46951"/>
                </a:lnTo>
                <a:lnTo>
                  <a:pt x="56134" y="51371"/>
                </a:lnTo>
                <a:lnTo>
                  <a:pt x="67221" y="43827"/>
                </a:lnTo>
                <a:close/>
              </a:path>
              <a:path w="277494" h="100965">
                <a:moveTo>
                  <a:pt x="93116" y="27622"/>
                </a:moveTo>
                <a:lnTo>
                  <a:pt x="78752" y="27622"/>
                </a:lnTo>
                <a:lnTo>
                  <a:pt x="78752" y="100152"/>
                </a:lnTo>
                <a:lnTo>
                  <a:pt x="93116" y="100152"/>
                </a:lnTo>
                <a:lnTo>
                  <a:pt x="93116" y="27622"/>
                </a:lnTo>
                <a:close/>
              </a:path>
              <a:path w="277494" h="100965">
                <a:moveTo>
                  <a:pt x="95300" y="6464"/>
                </a:moveTo>
                <a:lnTo>
                  <a:pt x="94386" y="4368"/>
                </a:lnTo>
                <a:lnTo>
                  <a:pt x="90766" y="876"/>
                </a:lnTo>
                <a:lnTo>
                  <a:pt x="88582" y="0"/>
                </a:lnTo>
                <a:lnTo>
                  <a:pt x="83400" y="0"/>
                </a:lnTo>
                <a:lnTo>
                  <a:pt x="81203" y="901"/>
                </a:lnTo>
                <a:lnTo>
                  <a:pt x="77597" y="4508"/>
                </a:lnTo>
                <a:lnTo>
                  <a:pt x="76758" y="6464"/>
                </a:lnTo>
                <a:lnTo>
                  <a:pt x="76695" y="11569"/>
                </a:lnTo>
                <a:lnTo>
                  <a:pt x="77597" y="13728"/>
                </a:lnTo>
                <a:lnTo>
                  <a:pt x="81203" y="17297"/>
                </a:lnTo>
                <a:lnTo>
                  <a:pt x="83400" y="18199"/>
                </a:lnTo>
                <a:lnTo>
                  <a:pt x="88607" y="18199"/>
                </a:lnTo>
                <a:lnTo>
                  <a:pt x="90792" y="17297"/>
                </a:lnTo>
                <a:lnTo>
                  <a:pt x="94386" y="13728"/>
                </a:lnTo>
                <a:lnTo>
                  <a:pt x="95275" y="11569"/>
                </a:lnTo>
                <a:lnTo>
                  <a:pt x="95300" y="6464"/>
                </a:lnTo>
                <a:close/>
              </a:path>
              <a:path w="277494" h="100965">
                <a:moveTo>
                  <a:pt x="176377" y="27622"/>
                </a:moveTo>
                <a:lnTo>
                  <a:pt x="161607" y="27622"/>
                </a:lnTo>
                <a:lnTo>
                  <a:pt x="137896" y="80987"/>
                </a:lnTo>
                <a:lnTo>
                  <a:pt x="114414" y="27622"/>
                </a:lnTo>
                <a:lnTo>
                  <a:pt x="99161" y="27622"/>
                </a:lnTo>
                <a:lnTo>
                  <a:pt x="131318" y="100152"/>
                </a:lnTo>
                <a:lnTo>
                  <a:pt x="144081" y="100152"/>
                </a:lnTo>
                <a:lnTo>
                  <a:pt x="152615" y="80987"/>
                </a:lnTo>
                <a:lnTo>
                  <a:pt x="176377" y="27622"/>
                </a:lnTo>
                <a:close/>
              </a:path>
              <a:path w="277494" h="100965">
                <a:moveTo>
                  <a:pt x="196773" y="27622"/>
                </a:moveTo>
                <a:lnTo>
                  <a:pt x="182410" y="27622"/>
                </a:lnTo>
                <a:lnTo>
                  <a:pt x="182410" y="100152"/>
                </a:lnTo>
                <a:lnTo>
                  <a:pt x="196773" y="100152"/>
                </a:lnTo>
                <a:lnTo>
                  <a:pt x="196773" y="27622"/>
                </a:lnTo>
                <a:close/>
              </a:path>
              <a:path w="277494" h="100965">
                <a:moveTo>
                  <a:pt x="198958" y="6464"/>
                </a:moveTo>
                <a:lnTo>
                  <a:pt x="198056" y="4368"/>
                </a:lnTo>
                <a:lnTo>
                  <a:pt x="194437" y="876"/>
                </a:lnTo>
                <a:lnTo>
                  <a:pt x="192239" y="0"/>
                </a:lnTo>
                <a:lnTo>
                  <a:pt x="187058" y="0"/>
                </a:lnTo>
                <a:lnTo>
                  <a:pt x="184848" y="901"/>
                </a:lnTo>
                <a:lnTo>
                  <a:pt x="181254" y="4508"/>
                </a:lnTo>
                <a:lnTo>
                  <a:pt x="180416" y="6464"/>
                </a:lnTo>
                <a:lnTo>
                  <a:pt x="180352" y="11569"/>
                </a:lnTo>
                <a:lnTo>
                  <a:pt x="181254" y="13728"/>
                </a:lnTo>
                <a:lnTo>
                  <a:pt x="184848" y="17297"/>
                </a:lnTo>
                <a:lnTo>
                  <a:pt x="187058" y="18199"/>
                </a:lnTo>
                <a:lnTo>
                  <a:pt x="192265" y="18199"/>
                </a:lnTo>
                <a:lnTo>
                  <a:pt x="194449" y="17297"/>
                </a:lnTo>
                <a:lnTo>
                  <a:pt x="198056" y="13728"/>
                </a:lnTo>
                <a:lnTo>
                  <a:pt x="198945" y="11569"/>
                </a:lnTo>
                <a:lnTo>
                  <a:pt x="198958" y="6464"/>
                </a:lnTo>
                <a:close/>
              </a:path>
              <a:path w="277494" h="100965">
                <a:moveTo>
                  <a:pt x="277228" y="43827"/>
                </a:moveTo>
                <a:lnTo>
                  <a:pt x="253517" y="27101"/>
                </a:lnTo>
                <a:lnTo>
                  <a:pt x="240195" y="27101"/>
                </a:lnTo>
                <a:lnTo>
                  <a:pt x="209994" y="56845"/>
                </a:lnTo>
                <a:lnTo>
                  <a:pt x="209994" y="70929"/>
                </a:lnTo>
                <a:lnTo>
                  <a:pt x="240195" y="100774"/>
                </a:lnTo>
                <a:lnTo>
                  <a:pt x="253428" y="100774"/>
                </a:lnTo>
                <a:lnTo>
                  <a:pt x="259003" y="99555"/>
                </a:lnTo>
                <a:lnTo>
                  <a:pt x="269036" y="94615"/>
                </a:lnTo>
                <a:lnTo>
                  <a:pt x="273431" y="90271"/>
                </a:lnTo>
                <a:lnTo>
                  <a:pt x="275170" y="87414"/>
                </a:lnTo>
                <a:lnTo>
                  <a:pt x="277228" y="84048"/>
                </a:lnTo>
                <a:lnTo>
                  <a:pt x="266141" y="76530"/>
                </a:lnTo>
                <a:lnTo>
                  <a:pt x="263207" y="80937"/>
                </a:lnTo>
                <a:lnTo>
                  <a:pt x="260235" y="83870"/>
                </a:lnTo>
                <a:lnTo>
                  <a:pt x="254215" y="86715"/>
                </a:lnTo>
                <a:lnTo>
                  <a:pt x="250913" y="87414"/>
                </a:lnTo>
                <a:lnTo>
                  <a:pt x="242900" y="87414"/>
                </a:lnTo>
                <a:lnTo>
                  <a:pt x="224510" y="68630"/>
                </a:lnTo>
                <a:lnTo>
                  <a:pt x="224510" y="59232"/>
                </a:lnTo>
                <a:lnTo>
                  <a:pt x="242900" y="40322"/>
                </a:lnTo>
                <a:lnTo>
                  <a:pt x="250901" y="40322"/>
                </a:lnTo>
                <a:lnTo>
                  <a:pt x="254190" y="41071"/>
                </a:lnTo>
                <a:lnTo>
                  <a:pt x="260235" y="43992"/>
                </a:lnTo>
                <a:lnTo>
                  <a:pt x="263207" y="46951"/>
                </a:lnTo>
                <a:lnTo>
                  <a:pt x="266141" y="51371"/>
                </a:lnTo>
                <a:lnTo>
                  <a:pt x="277228" y="43827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2421" y="892660"/>
            <a:ext cx="4889857" cy="1195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32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8208" y="1091922"/>
            <a:ext cx="4218283" cy="83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32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arunold600@e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9525" marR="5080" indent="-3175" algn="ctr">
              <a:lnSpc>
                <a:spcPct val="100000"/>
              </a:lnSpc>
              <a:spcBef>
                <a:spcPts val="115"/>
              </a:spcBef>
            </a:pPr>
            <a:r>
              <a:rPr spc="15" dirty="0"/>
              <a:t>Empowering Communities: </a:t>
            </a:r>
            <a:r>
              <a:rPr spc="20" dirty="0"/>
              <a:t> </a:t>
            </a:r>
            <a:r>
              <a:rPr spc="15" dirty="0"/>
              <a:t>Revolutionizing</a:t>
            </a:r>
            <a:r>
              <a:rPr spc="-140" dirty="0"/>
              <a:t> </a:t>
            </a:r>
            <a:r>
              <a:rPr spc="10" dirty="0"/>
              <a:t>Citizen</a:t>
            </a:r>
            <a:r>
              <a:rPr spc="-140" dirty="0"/>
              <a:t> </a:t>
            </a:r>
            <a:r>
              <a:rPr spc="30" dirty="0"/>
              <a:t>Engagement </a:t>
            </a:r>
            <a:r>
              <a:rPr spc="-625" dirty="0"/>
              <a:t> </a:t>
            </a:r>
            <a:r>
              <a:rPr spc="85" dirty="0"/>
              <a:t>throug</a:t>
            </a:r>
            <a:r>
              <a:rPr spc="105" dirty="0"/>
              <a:t>h</a:t>
            </a:r>
            <a:r>
              <a:rPr spc="-155" dirty="0"/>
              <a:t> </a:t>
            </a:r>
            <a:r>
              <a:rPr spc="90" dirty="0"/>
              <a:t>th</a:t>
            </a:r>
            <a:r>
              <a:rPr spc="110" dirty="0"/>
              <a:t>e</a:t>
            </a:r>
            <a:r>
              <a:rPr spc="-155" dirty="0"/>
              <a:t> </a:t>
            </a:r>
            <a:r>
              <a:rPr spc="70" dirty="0"/>
              <a:t>Smar</a:t>
            </a:r>
            <a:r>
              <a:rPr spc="40" dirty="0"/>
              <a:t>t</a:t>
            </a:r>
            <a:r>
              <a:rPr spc="-155" dirty="0"/>
              <a:t> </a:t>
            </a:r>
            <a:r>
              <a:rPr spc="-25" dirty="0"/>
              <a:t>City</a:t>
            </a:r>
            <a:r>
              <a:rPr spc="-155" dirty="0"/>
              <a:t> </a:t>
            </a:r>
            <a:r>
              <a:rPr spc="-30" dirty="0"/>
              <a:t>App</a:t>
            </a:r>
          </a:p>
        </p:txBody>
      </p:sp>
      <p:sp>
        <p:nvSpPr>
          <p:cNvPr id="3" name="object 3"/>
          <p:cNvSpPr/>
          <p:nvPr/>
        </p:nvSpPr>
        <p:spPr>
          <a:xfrm>
            <a:off x="1511" y="12"/>
            <a:ext cx="5845810" cy="815340"/>
          </a:xfrm>
          <a:custGeom>
            <a:avLst/>
            <a:gdLst/>
            <a:ahLst/>
            <a:cxnLst/>
            <a:rect l="l" t="t" r="r" b="b"/>
            <a:pathLst>
              <a:path w="5845810" h="815340">
                <a:moveTo>
                  <a:pt x="5845213" y="168389"/>
                </a:moveTo>
                <a:lnTo>
                  <a:pt x="1081011" y="168389"/>
                </a:lnTo>
                <a:lnTo>
                  <a:pt x="1099464" y="154457"/>
                </a:lnTo>
                <a:lnTo>
                  <a:pt x="1139164" y="127368"/>
                </a:lnTo>
                <a:lnTo>
                  <a:pt x="1180299" y="102704"/>
                </a:lnTo>
                <a:lnTo>
                  <a:pt x="1224762" y="79667"/>
                </a:lnTo>
                <a:lnTo>
                  <a:pt x="1271511" y="58915"/>
                </a:lnTo>
                <a:lnTo>
                  <a:pt x="1320685" y="40411"/>
                </a:lnTo>
                <a:lnTo>
                  <a:pt x="1372438" y="24091"/>
                </a:lnTo>
                <a:lnTo>
                  <a:pt x="1426921" y="9918"/>
                </a:lnTo>
                <a:lnTo>
                  <a:pt x="1474000" y="0"/>
                </a:lnTo>
                <a:lnTo>
                  <a:pt x="1392555" y="0"/>
                </a:lnTo>
                <a:lnTo>
                  <a:pt x="1336903" y="15976"/>
                </a:lnTo>
                <a:lnTo>
                  <a:pt x="1292898" y="31165"/>
                </a:lnTo>
                <a:lnTo>
                  <a:pt x="1250759" y="48018"/>
                </a:lnTo>
                <a:lnTo>
                  <a:pt x="1210373" y="66573"/>
                </a:lnTo>
                <a:lnTo>
                  <a:pt x="1171651" y="86855"/>
                </a:lnTo>
                <a:lnTo>
                  <a:pt x="1129792" y="112001"/>
                </a:lnTo>
                <a:lnTo>
                  <a:pt x="1089469" y="139509"/>
                </a:lnTo>
                <a:lnTo>
                  <a:pt x="1051191" y="168389"/>
                </a:lnTo>
                <a:lnTo>
                  <a:pt x="0" y="168389"/>
                </a:lnTo>
                <a:lnTo>
                  <a:pt x="0" y="183603"/>
                </a:lnTo>
                <a:lnTo>
                  <a:pt x="1032497" y="183603"/>
                </a:lnTo>
                <a:lnTo>
                  <a:pt x="1012621" y="199834"/>
                </a:lnTo>
                <a:lnTo>
                  <a:pt x="975702" y="231762"/>
                </a:lnTo>
                <a:lnTo>
                  <a:pt x="939520" y="264261"/>
                </a:lnTo>
                <a:lnTo>
                  <a:pt x="875690" y="322745"/>
                </a:lnTo>
                <a:lnTo>
                  <a:pt x="842162" y="353098"/>
                </a:lnTo>
                <a:lnTo>
                  <a:pt x="807504" y="383921"/>
                </a:lnTo>
                <a:lnTo>
                  <a:pt x="771702" y="415010"/>
                </a:lnTo>
                <a:lnTo>
                  <a:pt x="734783" y="446163"/>
                </a:lnTo>
                <a:lnTo>
                  <a:pt x="696760" y="477215"/>
                </a:lnTo>
                <a:lnTo>
                  <a:pt x="657618" y="507949"/>
                </a:lnTo>
                <a:lnTo>
                  <a:pt x="617397" y="538187"/>
                </a:lnTo>
                <a:lnTo>
                  <a:pt x="576097" y="567728"/>
                </a:lnTo>
                <a:lnTo>
                  <a:pt x="533717" y="596379"/>
                </a:lnTo>
                <a:lnTo>
                  <a:pt x="490283" y="623951"/>
                </a:lnTo>
                <a:lnTo>
                  <a:pt x="445808" y="650240"/>
                </a:lnTo>
                <a:lnTo>
                  <a:pt x="400278" y="675081"/>
                </a:lnTo>
                <a:lnTo>
                  <a:pt x="350189" y="699909"/>
                </a:lnTo>
                <a:lnTo>
                  <a:pt x="299999" y="722134"/>
                </a:lnTo>
                <a:lnTo>
                  <a:pt x="249770" y="741756"/>
                </a:lnTo>
                <a:lnTo>
                  <a:pt x="199542" y="758761"/>
                </a:lnTo>
                <a:lnTo>
                  <a:pt x="149390" y="773125"/>
                </a:lnTo>
                <a:lnTo>
                  <a:pt x="99364" y="784872"/>
                </a:lnTo>
                <a:lnTo>
                  <a:pt x="49530" y="793965"/>
                </a:lnTo>
                <a:lnTo>
                  <a:pt x="3987" y="796950"/>
                </a:lnTo>
                <a:lnTo>
                  <a:pt x="0" y="796531"/>
                </a:lnTo>
                <a:lnTo>
                  <a:pt x="0" y="815009"/>
                </a:lnTo>
                <a:lnTo>
                  <a:pt x="2552" y="815111"/>
                </a:lnTo>
                <a:lnTo>
                  <a:pt x="9601" y="815111"/>
                </a:lnTo>
                <a:lnTo>
                  <a:pt x="52095" y="811847"/>
                </a:lnTo>
                <a:lnTo>
                  <a:pt x="102781" y="802678"/>
                </a:lnTo>
                <a:lnTo>
                  <a:pt x="127241" y="796950"/>
                </a:lnTo>
                <a:lnTo>
                  <a:pt x="153644" y="790778"/>
                </a:lnTo>
                <a:lnTo>
                  <a:pt x="204609" y="776173"/>
                </a:lnTo>
                <a:lnTo>
                  <a:pt x="255638" y="758901"/>
                </a:lnTo>
                <a:lnTo>
                  <a:pt x="306654" y="738949"/>
                </a:lnTo>
                <a:lnTo>
                  <a:pt x="357632" y="716368"/>
                </a:lnTo>
                <a:lnTo>
                  <a:pt x="408470" y="691159"/>
                </a:lnTo>
                <a:lnTo>
                  <a:pt x="454431" y="666127"/>
                </a:lnTo>
                <a:lnTo>
                  <a:pt x="499325" y="639622"/>
                </a:lnTo>
                <a:lnTo>
                  <a:pt x="543153" y="611822"/>
                </a:lnTo>
                <a:lnTo>
                  <a:pt x="585889" y="582942"/>
                </a:lnTo>
                <a:lnTo>
                  <a:pt x="627532" y="553161"/>
                </a:lnTo>
                <a:lnTo>
                  <a:pt x="668083" y="522681"/>
                </a:lnTo>
                <a:lnTo>
                  <a:pt x="707517" y="491705"/>
                </a:lnTo>
                <a:lnTo>
                  <a:pt x="745832" y="460425"/>
                </a:lnTo>
                <a:lnTo>
                  <a:pt x="783005" y="429018"/>
                </a:lnTo>
                <a:lnTo>
                  <a:pt x="819048" y="397713"/>
                </a:lnTo>
                <a:lnTo>
                  <a:pt x="853948" y="366674"/>
                </a:lnTo>
                <a:lnTo>
                  <a:pt x="887679" y="336105"/>
                </a:lnTo>
                <a:lnTo>
                  <a:pt x="951217" y="277876"/>
                </a:lnTo>
                <a:lnTo>
                  <a:pt x="987044" y="245681"/>
                </a:lnTo>
                <a:lnTo>
                  <a:pt x="1023581" y="214071"/>
                </a:lnTo>
                <a:lnTo>
                  <a:pt x="1060881" y="183603"/>
                </a:lnTo>
                <a:lnTo>
                  <a:pt x="5845213" y="183603"/>
                </a:lnTo>
                <a:lnTo>
                  <a:pt x="5845213" y="168389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1" y="2522639"/>
            <a:ext cx="5845810" cy="765810"/>
          </a:xfrm>
          <a:custGeom>
            <a:avLst/>
            <a:gdLst/>
            <a:ahLst/>
            <a:cxnLst/>
            <a:rect l="l" t="t" r="r" b="b"/>
            <a:pathLst>
              <a:path w="5845810" h="765810">
                <a:moveTo>
                  <a:pt x="5845238" y="0"/>
                </a:moveTo>
                <a:lnTo>
                  <a:pt x="5770702" y="12611"/>
                </a:lnTo>
                <a:lnTo>
                  <a:pt x="5723877" y="24485"/>
                </a:lnTo>
                <a:lnTo>
                  <a:pt x="5676989" y="38862"/>
                </a:lnTo>
                <a:lnTo>
                  <a:pt x="5630088" y="55727"/>
                </a:lnTo>
                <a:lnTo>
                  <a:pt x="5583237" y="75057"/>
                </a:lnTo>
                <a:lnTo>
                  <a:pt x="5536489" y="96837"/>
                </a:lnTo>
                <a:lnTo>
                  <a:pt x="5489880" y="121031"/>
                </a:lnTo>
                <a:lnTo>
                  <a:pt x="5444033" y="147231"/>
                </a:lnTo>
                <a:lnTo>
                  <a:pt x="5399392" y="175018"/>
                </a:lnTo>
                <a:lnTo>
                  <a:pt x="5355945" y="204165"/>
                </a:lnTo>
                <a:lnTo>
                  <a:pt x="5313731" y="234416"/>
                </a:lnTo>
                <a:lnTo>
                  <a:pt x="5272722" y="265569"/>
                </a:lnTo>
                <a:lnTo>
                  <a:pt x="5232946" y="297357"/>
                </a:lnTo>
                <a:lnTo>
                  <a:pt x="5194414" y="329565"/>
                </a:lnTo>
                <a:lnTo>
                  <a:pt x="5157114" y="361962"/>
                </a:lnTo>
                <a:lnTo>
                  <a:pt x="5121072" y="394284"/>
                </a:lnTo>
                <a:lnTo>
                  <a:pt x="5086286" y="426326"/>
                </a:lnTo>
                <a:lnTo>
                  <a:pt x="5052771" y="457847"/>
                </a:lnTo>
                <a:lnTo>
                  <a:pt x="4989614" y="517918"/>
                </a:lnTo>
                <a:lnTo>
                  <a:pt x="4951425" y="553288"/>
                </a:lnTo>
                <a:lnTo>
                  <a:pt x="4912245" y="587743"/>
                </a:lnTo>
                <a:lnTo>
                  <a:pt x="4903025" y="595236"/>
                </a:lnTo>
                <a:lnTo>
                  <a:pt x="0" y="595236"/>
                </a:lnTo>
                <a:lnTo>
                  <a:pt x="0" y="610463"/>
                </a:lnTo>
                <a:lnTo>
                  <a:pt x="4884305" y="610463"/>
                </a:lnTo>
                <a:lnTo>
                  <a:pt x="4871834" y="620610"/>
                </a:lnTo>
                <a:lnTo>
                  <a:pt x="4829886" y="651217"/>
                </a:lnTo>
                <a:lnTo>
                  <a:pt x="4786134" y="678891"/>
                </a:lnTo>
                <a:lnTo>
                  <a:pt x="4745393" y="700976"/>
                </a:lnTo>
                <a:lnTo>
                  <a:pt x="4702518" y="720966"/>
                </a:lnTo>
                <a:lnTo>
                  <a:pt x="4657356" y="738936"/>
                </a:lnTo>
                <a:lnTo>
                  <a:pt x="4609770" y="754913"/>
                </a:lnTo>
                <a:lnTo>
                  <a:pt x="4572660" y="765314"/>
                </a:lnTo>
                <a:lnTo>
                  <a:pt x="4631372" y="765314"/>
                </a:lnTo>
                <a:lnTo>
                  <a:pt x="4709185" y="736307"/>
                </a:lnTo>
                <a:lnTo>
                  <a:pt x="4752860" y="715924"/>
                </a:lnTo>
                <a:lnTo>
                  <a:pt x="4794389" y="693407"/>
                </a:lnTo>
                <a:lnTo>
                  <a:pt x="4838903" y="665200"/>
                </a:lnTo>
                <a:lnTo>
                  <a:pt x="4881473" y="634149"/>
                </a:lnTo>
                <a:lnTo>
                  <a:pt x="4910620" y="610463"/>
                </a:lnTo>
                <a:lnTo>
                  <a:pt x="5845213" y="610463"/>
                </a:lnTo>
                <a:lnTo>
                  <a:pt x="5845213" y="595236"/>
                </a:lnTo>
                <a:lnTo>
                  <a:pt x="4928844" y="595236"/>
                </a:lnTo>
                <a:lnTo>
                  <a:pt x="4962029" y="566077"/>
                </a:lnTo>
                <a:lnTo>
                  <a:pt x="5000612" y="530377"/>
                </a:lnTo>
                <a:lnTo>
                  <a:pt x="5064112" y="470001"/>
                </a:lnTo>
                <a:lnTo>
                  <a:pt x="5097411" y="438708"/>
                </a:lnTo>
                <a:lnTo>
                  <a:pt x="5131968" y="406895"/>
                </a:lnTo>
                <a:lnTo>
                  <a:pt x="5167757" y="374802"/>
                </a:lnTo>
                <a:lnTo>
                  <a:pt x="5204790" y="342658"/>
                </a:lnTo>
                <a:lnTo>
                  <a:pt x="5243030" y="310692"/>
                </a:lnTo>
                <a:lnTo>
                  <a:pt x="5282501" y="279158"/>
                </a:lnTo>
                <a:lnTo>
                  <a:pt x="5323167" y="248259"/>
                </a:lnTo>
                <a:lnTo>
                  <a:pt x="5365039" y="218236"/>
                </a:lnTo>
                <a:lnTo>
                  <a:pt x="5408092" y="189331"/>
                </a:lnTo>
                <a:lnTo>
                  <a:pt x="5452338" y="161759"/>
                </a:lnTo>
                <a:lnTo>
                  <a:pt x="5497741" y="135775"/>
                </a:lnTo>
                <a:lnTo>
                  <a:pt x="5543639" y="111937"/>
                </a:lnTo>
                <a:lnTo>
                  <a:pt x="5589689" y="90512"/>
                </a:lnTo>
                <a:lnTo>
                  <a:pt x="5635815" y="71488"/>
                </a:lnTo>
                <a:lnTo>
                  <a:pt x="5681967" y="54902"/>
                </a:lnTo>
                <a:lnTo>
                  <a:pt x="5728106" y="40741"/>
                </a:lnTo>
                <a:lnTo>
                  <a:pt x="5774169" y="29032"/>
                </a:lnTo>
                <a:lnTo>
                  <a:pt x="5820105" y="19773"/>
                </a:lnTo>
                <a:lnTo>
                  <a:pt x="5845238" y="17957"/>
                </a:lnTo>
                <a:lnTo>
                  <a:pt x="5845238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302" y="994824"/>
            <a:ext cx="1671364" cy="16713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69604" y="1793252"/>
            <a:ext cx="1677670" cy="1494790"/>
          </a:xfrm>
          <a:custGeom>
            <a:avLst/>
            <a:gdLst/>
            <a:ahLst/>
            <a:cxnLst/>
            <a:rect l="l" t="t" r="r" b="b"/>
            <a:pathLst>
              <a:path w="1677670" h="1494789">
                <a:moveTo>
                  <a:pt x="1677123" y="0"/>
                </a:moveTo>
                <a:lnTo>
                  <a:pt x="1619084" y="7252"/>
                </a:lnTo>
                <a:lnTo>
                  <a:pt x="1569586" y="16499"/>
                </a:lnTo>
                <a:lnTo>
                  <a:pt x="1521749" y="28170"/>
                </a:lnTo>
                <a:lnTo>
                  <a:pt x="1475504" y="42169"/>
                </a:lnTo>
                <a:lnTo>
                  <a:pt x="1430787" y="58398"/>
                </a:lnTo>
                <a:lnTo>
                  <a:pt x="1387530" y="76762"/>
                </a:lnTo>
                <a:lnTo>
                  <a:pt x="1345667" y="97162"/>
                </a:lnTo>
                <a:lnTo>
                  <a:pt x="1305132" y="119502"/>
                </a:lnTo>
                <a:lnTo>
                  <a:pt x="1265858" y="143685"/>
                </a:lnTo>
                <a:lnTo>
                  <a:pt x="1227779" y="169614"/>
                </a:lnTo>
                <a:lnTo>
                  <a:pt x="1190829" y="197191"/>
                </a:lnTo>
                <a:lnTo>
                  <a:pt x="1154941" y="226320"/>
                </a:lnTo>
                <a:lnTo>
                  <a:pt x="1120049" y="256904"/>
                </a:lnTo>
                <a:lnTo>
                  <a:pt x="1086087" y="288846"/>
                </a:lnTo>
                <a:lnTo>
                  <a:pt x="1052987" y="322049"/>
                </a:lnTo>
                <a:lnTo>
                  <a:pt x="1020685" y="356416"/>
                </a:lnTo>
                <a:lnTo>
                  <a:pt x="989112" y="391849"/>
                </a:lnTo>
                <a:lnTo>
                  <a:pt x="958204" y="428252"/>
                </a:lnTo>
                <a:lnTo>
                  <a:pt x="927893" y="465529"/>
                </a:lnTo>
                <a:lnTo>
                  <a:pt x="898114" y="503581"/>
                </a:lnTo>
                <a:lnTo>
                  <a:pt x="868799" y="542311"/>
                </a:lnTo>
                <a:lnTo>
                  <a:pt x="839883" y="581624"/>
                </a:lnTo>
                <a:lnTo>
                  <a:pt x="811299" y="621422"/>
                </a:lnTo>
                <a:lnTo>
                  <a:pt x="782980" y="661607"/>
                </a:lnTo>
                <a:lnTo>
                  <a:pt x="754861" y="702084"/>
                </a:lnTo>
                <a:lnTo>
                  <a:pt x="726875" y="742754"/>
                </a:lnTo>
                <a:lnTo>
                  <a:pt x="698956" y="783521"/>
                </a:lnTo>
                <a:lnTo>
                  <a:pt x="671034" y="824290"/>
                </a:lnTo>
                <a:lnTo>
                  <a:pt x="643045" y="864961"/>
                </a:lnTo>
                <a:lnTo>
                  <a:pt x="614923" y="905439"/>
                </a:lnTo>
                <a:lnTo>
                  <a:pt x="586602" y="945625"/>
                </a:lnTo>
                <a:lnTo>
                  <a:pt x="558016" y="985424"/>
                </a:lnTo>
                <a:lnTo>
                  <a:pt x="529098" y="1024737"/>
                </a:lnTo>
                <a:lnTo>
                  <a:pt x="499782" y="1063469"/>
                </a:lnTo>
                <a:lnTo>
                  <a:pt x="470001" y="1101522"/>
                </a:lnTo>
                <a:lnTo>
                  <a:pt x="439689" y="1138798"/>
                </a:lnTo>
                <a:lnTo>
                  <a:pt x="408779" y="1175202"/>
                </a:lnTo>
                <a:lnTo>
                  <a:pt x="377206" y="1210636"/>
                </a:lnTo>
                <a:lnTo>
                  <a:pt x="344903" y="1245003"/>
                </a:lnTo>
                <a:lnTo>
                  <a:pt x="311803" y="1278207"/>
                </a:lnTo>
                <a:lnTo>
                  <a:pt x="277840" y="1310149"/>
                </a:lnTo>
                <a:lnTo>
                  <a:pt x="242948" y="1340733"/>
                </a:lnTo>
                <a:lnTo>
                  <a:pt x="207060" y="1369863"/>
                </a:lnTo>
                <a:lnTo>
                  <a:pt x="170111" y="1397441"/>
                </a:lnTo>
                <a:lnTo>
                  <a:pt x="132033" y="1423370"/>
                </a:lnTo>
                <a:lnTo>
                  <a:pt x="92760" y="1447553"/>
                </a:lnTo>
                <a:lnTo>
                  <a:pt x="52226" y="1469893"/>
                </a:lnTo>
                <a:lnTo>
                  <a:pt x="10364" y="1490293"/>
                </a:lnTo>
                <a:lnTo>
                  <a:pt x="0" y="1494694"/>
                </a:lnTo>
              </a:path>
            </a:pathLst>
          </a:custGeom>
          <a:ln w="7989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12310" y="1240344"/>
            <a:ext cx="2248535" cy="704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75"/>
              </a:spcBef>
            </a:pP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</a:t>
            </a:r>
            <a:r>
              <a:rPr sz="8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  <a:r>
              <a:rPr sz="8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850" spc="-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850" spc="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-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spc="-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</a:t>
            </a:r>
            <a:r>
              <a:rPr sz="85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programs,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promotion,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850" spc="-2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gardens. Create a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greener, </a:t>
            </a:r>
            <a:r>
              <a:rPr sz="850" spc="-2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healthier,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city.</a:t>
            </a:r>
            <a:endParaRPr sz="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69435" y="478701"/>
            <a:ext cx="240919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</a:t>
            </a:r>
            <a:r>
              <a:rPr sz="1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5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</a:t>
            </a:r>
            <a:r>
              <a:rPr sz="1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5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302" y="994824"/>
            <a:ext cx="1671364" cy="16713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69604" y="1793252"/>
            <a:ext cx="1677670" cy="1494790"/>
          </a:xfrm>
          <a:custGeom>
            <a:avLst/>
            <a:gdLst/>
            <a:ahLst/>
            <a:cxnLst/>
            <a:rect l="l" t="t" r="r" b="b"/>
            <a:pathLst>
              <a:path w="1677670" h="1494789">
                <a:moveTo>
                  <a:pt x="1677123" y="0"/>
                </a:moveTo>
                <a:lnTo>
                  <a:pt x="1619084" y="7252"/>
                </a:lnTo>
                <a:lnTo>
                  <a:pt x="1569586" y="16499"/>
                </a:lnTo>
                <a:lnTo>
                  <a:pt x="1521749" y="28170"/>
                </a:lnTo>
                <a:lnTo>
                  <a:pt x="1475504" y="42169"/>
                </a:lnTo>
                <a:lnTo>
                  <a:pt x="1430787" y="58398"/>
                </a:lnTo>
                <a:lnTo>
                  <a:pt x="1387530" y="76762"/>
                </a:lnTo>
                <a:lnTo>
                  <a:pt x="1345667" y="97162"/>
                </a:lnTo>
                <a:lnTo>
                  <a:pt x="1305132" y="119502"/>
                </a:lnTo>
                <a:lnTo>
                  <a:pt x="1265858" y="143685"/>
                </a:lnTo>
                <a:lnTo>
                  <a:pt x="1227779" y="169614"/>
                </a:lnTo>
                <a:lnTo>
                  <a:pt x="1190829" y="197191"/>
                </a:lnTo>
                <a:lnTo>
                  <a:pt x="1154941" y="226320"/>
                </a:lnTo>
                <a:lnTo>
                  <a:pt x="1120049" y="256904"/>
                </a:lnTo>
                <a:lnTo>
                  <a:pt x="1086087" y="288846"/>
                </a:lnTo>
                <a:lnTo>
                  <a:pt x="1052987" y="322049"/>
                </a:lnTo>
                <a:lnTo>
                  <a:pt x="1020685" y="356416"/>
                </a:lnTo>
                <a:lnTo>
                  <a:pt x="989112" y="391849"/>
                </a:lnTo>
                <a:lnTo>
                  <a:pt x="958204" y="428252"/>
                </a:lnTo>
                <a:lnTo>
                  <a:pt x="927893" y="465529"/>
                </a:lnTo>
                <a:lnTo>
                  <a:pt x="898114" y="503581"/>
                </a:lnTo>
                <a:lnTo>
                  <a:pt x="868799" y="542311"/>
                </a:lnTo>
                <a:lnTo>
                  <a:pt x="839883" y="581624"/>
                </a:lnTo>
                <a:lnTo>
                  <a:pt x="811299" y="621422"/>
                </a:lnTo>
                <a:lnTo>
                  <a:pt x="782980" y="661607"/>
                </a:lnTo>
                <a:lnTo>
                  <a:pt x="754861" y="702084"/>
                </a:lnTo>
                <a:lnTo>
                  <a:pt x="726875" y="742754"/>
                </a:lnTo>
                <a:lnTo>
                  <a:pt x="698956" y="783521"/>
                </a:lnTo>
                <a:lnTo>
                  <a:pt x="671034" y="824290"/>
                </a:lnTo>
                <a:lnTo>
                  <a:pt x="643045" y="864961"/>
                </a:lnTo>
                <a:lnTo>
                  <a:pt x="614923" y="905439"/>
                </a:lnTo>
                <a:lnTo>
                  <a:pt x="586602" y="945625"/>
                </a:lnTo>
                <a:lnTo>
                  <a:pt x="558016" y="985424"/>
                </a:lnTo>
                <a:lnTo>
                  <a:pt x="529098" y="1024737"/>
                </a:lnTo>
                <a:lnTo>
                  <a:pt x="499782" y="1063469"/>
                </a:lnTo>
                <a:lnTo>
                  <a:pt x="470001" y="1101522"/>
                </a:lnTo>
                <a:lnTo>
                  <a:pt x="439689" y="1138798"/>
                </a:lnTo>
                <a:lnTo>
                  <a:pt x="408779" y="1175202"/>
                </a:lnTo>
                <a:lnTo>
                  <a:pt x="377206" y="1210636"/>
                </a:lnTo>
                <a:lnTo>
                  <a:pt x="344903" y="1245003"/>
                </a:lnTo>
                <a:lnTo>
                  <a:pt x="311803" y="1278207"/>
                </a:lnTo>
                <a:lnTo>
                  <a:pt x="277840" y="1310149"/>
                </a:lnTo>
                <a:lnTo>
                  <a:pt x="242948" y="1340733"/>
                </a:lnTo>
                <a:lnTo>
                  <a:pt x="207060" y="1369863"/>
                </a:lnTo>
                <a:lnTo>
                  <a:pt x="170111" y="1397441"/>
                </a:lnTo>
                <a:lnTo>
                  <a:pt x="132033" y="1423370"/>
                </a:lnTo>
                <a:lnTo>
                  <a:pt x="92760" y="1447553"/>
                </a:lnTo>
                <a:lnTo>
                  <a:pt x="52226" y="1469893"/>
                </a:lnTo>
                <a:lnTo>
                  <a:pt x="10364" y="1490293"/>
                </a:lnTo>
                <a:lnTo>
                  <a:pt x="0" y="1494694"/>
                </a:lnTo>
              </a:path>
            </a:pathLst>
          </a:custGeom>
          <a:ln w="7989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2113" y="1301749"/>
            <a:ext cx="2389505" cy="5502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75"/>
              </a:spcBef>
            </a:pPr>
            <a:r>
              <a:rPr sz="850" spc="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spc="-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10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spc="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850" spc="-2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Celebrate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successes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continuously</a:t>
            </a:r>
            <a:r>
              <a:rPr sz="850" b="1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input.</a:t>
            </a:r>
            <a:endParaRPr sz="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69571" y="475662"/>
            <a:ext cx="243459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5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5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5510" y="1369156"/>
            <a:ext cx="2407920" cy="5502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75"/>
              </a:spcBef>
            </a:pP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inclusive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850" spc="-2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community,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regardless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age,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850" spc="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850" spc="-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spc="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850" spc="-1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8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850" spc="-1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10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850" spc="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850" spc="-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-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-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-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belonging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all.</a:t>
            </a:r>
            <a:endParaRPr sz="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8461" y="483493"/>
            <a:ext cx="241490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Fostering</a:t>
            </a:r>
            <a:r>
              <a:rPr sz="14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Inclusiv</a:t>
            </a:r>
            <a:r>
              <a:rPr sz="1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ommunities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302" y="994824"/>
            <a:ext cx="1671364" cy="16713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69604" y="1793252"/>
            <a:ext cx="1677670" cy="1494790"/>
          </a:xfrm>
          <a:custGeom>
            <a:avLst/>
            <a:gdLst/>
            <a:ahLst/>
            <a:cxnLst/>
            <a:rect l="l" t="t" r="r" b="b"/>
            <a:pathLst>
              <a:path w="1677670" h="1494789">
                <a:moveTo>
                  <a:pt x="1677123" y="0"/>
                </a:moveTo>
                <a:lnTo>
                  <a:pt x="1619084" y="7252"/>
                </a:lnTo>
                <a:lnTo>
                  <a:pt x="1569586" y="16499"/>
                </a:lnTo>
                <a:lnTo>
                  <a:pt x="1521749" y="28170"/>
                </a:lnTo>
                <a:lnTo>
                  <a:pt x="1475504" y="42169"/>
                </a:lnTo>
                <a:lnTo>
                  <a:pt x="1430787" y="58398"/>
                </a:lnTo>
                <a:lnTo>
                  <a:pt x="1387530" y="76762"/>
                </a:lnTo>
                <a:lnTo>
                  <a:pt x="1345667" y="97162"/>
                </a:lnTo>
                <a:lnTo>
                  <a:pt x="1305132" y="119502"/>
                </a:lnTo>
                <a:lnTo>
                  <a:pt x="1265858" y="143685"/>
                </a:lnTo>
                <a:lnTo>
                  <a:pt x="1227779" y="169614"/>
                </a:lnTo>
                <a:lnTo>
                  <a:pt x="1190829" y="197191"/>
                </a:lnTo>
                <a:lnTo>
                  <a:pt x="1154941" y="226320"/>
                </a:lnTo>
                <a:lnTo>
                  <a:pt x="1120049" y="256904"/>
                </a:lnTo>
                <a:lnTo>
                  <a:pt x="1086087" y="288846"/>
                </a:lnTo>
                <a:lnTo>
                  <a:pt x="1052987" y="322049"/>
                </a:lnTo>
                <a:lnTo>
                  <a:pt x="1020685" y="356416"/>
                </a:lnTo>
                <a:lnTo>
                  <a:pt x="989112" y="391849"/>
                </a:lnTo>
                <a:lnTo>
                  <a:pt x="958204" y="428252"/>
                </a:lnTo>
                <a:lnTo>
                  <a:pt x="927893" y="465529"/>
                </a:lnTo>
                <a:lnTo>
                  <a:pt x="898114" y="503581"/>
                </a:lnTo>
                <a:lnTo>
                  <a:pt x="868799" y="542311"/>
                </a:lnTo>
                <a:lnTo>
                  <a:pt x="839883" y="581624"/>
                </a:lnTo>
                <a:lnTo>
                  <a:pt x="811299" y="621422"/>
                </a:lnTo>
                <a:lnTo>
                  <a:pt x="782980" y="661607"/>
                </a:lnTo>
                <a:lnTo>
                  <a:pt x="754861" y="702084"/>
                </a:lnTo>
                <a:lnTo>
                  <a:pt x="726875" y="742754"/>
                </a:lnTo>
                <a:lnTo>
                  <a:pt x="698956" y="783521"/>
                </a:lnTo>
                <a:lnTo>
                  <a:pt x="671034" y="824290"/>
                </a:lnTo>
                <a:lnTo>
                  <a:pt x="643045" y="864961"/>
                </a:lnTo>
                <a:lnTo>
                  <a:pt x="614923" y="905439"/>
                </a:lnTo>
                <a:lnTo>
                  <a:pt x="586602" y="945625"/>
                </a:lnTo>
                <a:lnTo>
                  <a:pt x="558016" y="985424"/>
                </a:lnTo>
                <a:lnTo>
                  <a:pt x="529098" y="1024737"/>
                </a:lnTo>
                <a:lnTo>
                  <a:pt x="499782" y="1063469"/>
                </a:lnTo>
                <a:lnTo>
                  <a:pt x="470001" y="1101522"/>
                </a:lnTo>
                <a:lnTo>
                  <a:pt x="439689" y="1138798"/>
                </a:lnTo>
                <a:lnTo>
                  <a:pt x="408779" y="1175202"/>
                </a:lnTo>
                <a:lnTo>
                  <a:pt x="377206" y="1210636"/>
                </a:lnTo>
                <a:lnTo>
                  <a:pt x="344903" y="1245003"/>
                </a:lnTo>
                <a:lnTo>
                  <a:pt x="311803" y="1278207"/>
                </a:lnTo>
                <a:lnTo>
                  <a:pt x="277840" y="1310149"/>
                </a:lnTo>
                <a:lnTo>
                  <a:pt x="242948" y="1340733"/>
                </a:lnTo>
                <a:lnTo>
                  <a:pt x="207060" y="1369863"/>
                </a:lnTo>
                <a:lnTo>
                  <a:pt x="170111" y="1397441"/>
                </a:lnTo>
                <a:lnTo>
                  <a:pt x="132033" y="1423370"/>
                </a:lnTo>
                <a:lnTo>
                  <a:pt x="92760" y="1447553"/>
                </a:lnTo>
                <a:lnTo>
                  <a:pt x="52226" y="1469893"/>
                </a:lnTo>
                <a:lnTo>
                  <a:pt x="10364" y="1490293"/>
                </a:lnTo>
                <a:lnTo>
                  <a:pt x="0" y="1494694"/>
                </a:lnTo>
              </a:path>
            </a:pathLst>
          </a:custGeom>
          <a:ln w="7989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1150" y="1295400"/>
            <a:ext cx="2325370" cy="704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75"/>
              </a:spcBef>
            </a:pP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Forge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agencies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co-create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solutions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needs. </a:t>
            </a:r>
            <a:r>
              <a:rPr sz="850" spc="-28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culture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8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sz="8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-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spc="-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850" spc="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-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sz="850" spc="-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85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-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spc="-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1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69019" y="484796"/>
            <a:ext cx="2420620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Collaboratin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</a:t>
            </a:r>
            <a:r>
              <a:rPr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2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483" y="1258"/>
            <a:ext cx="5849620" cy="3291204"/>
            <a:chOff x="-2483" y="1258"/>
            <a:chExt cx="5849620" cy="3291204"/>
          </a:xfrm>
        </p:grpSpPr>
        <p:sp>
          <p:nvSpPr>
            <p:cNvPr id="3" name="object 3"/>
            <p:cNvSpPr/>
            <p:nvPr/>
          </p:nvSpPr>
          <p:spPr>
            <a:xfrm>
              <a:off x="1512" y="1547230"/>
              <a:ext cx="1655445" cy="1741170"/>
            </a:xfrm>
            <a:custGeom>
              <a:avLst/>
              <a:gdLst/>
              <a:ahLst/>
              <a:cxnLst/>
              <a:rect l="l" t="t" r="r" b="b"/>
              <a:pathLst>
                <a:path w="1655445" h="1741170">
                  <a:moveTo>
                    <a:pt x="0" y="0"/>
                  </a:moveTo>
                  <a:lnTo>
                    <a:pt x="54148" y="11248"/>
                  </a:lnTo>
                  <a:lnTo>
                    <a:pt x="97413" y="23620"/>
                  </a:lnTo>
                  <a:lnTo>
                    <a:pt x="139282" y="38470"/>
                  </a:lnTo>
                  <a:lnTo>
                    <a:pt x="179812" y="55699"/>
                  </a:lnTo>
                  <a:lnTo>
                    <a:pt x="219059" y="75207"/>
                  </a:lnTo>
                  <a:lnTo>
                    <a:pt x="257077" y="96896"/>
                  </a:lnTo>
                  <a:lnTo>
                    <a:pt x="293924" y="120666"/>
                  </a:lnTo>
                  <a:lnTo>
                    <a:pt x="329654" y="146418"/>
                  </a:lnTo>
                  <a:lnTo>
                    <a:pt x="364324" y="174053"/>
                  </a:lnTo>
                  <a:lnTo>
                    <a:pt x="397989" y="203473"/>
                  </a:lnTo>
                  <a:lnTo>
                    <a:pt x="430705" y="234577"/>
                  </a:lnTo>
                  <a:lnTo>
                    <a:pt x="462528" y="267267"/>
                  </a:lnTo>
                  <a:lnTo>
                    <a:pt x="493514" y="301444"/>
                  </a:lnTo>
                  <a:lnTo>
                    <a:pt x="523719" y="337009"/>
                  </a:lnTo>
                  <a:lnTo>
                    <a:pt x="553198" y="373861"/>
                  </a:lnTo>
                  <a:lnTo>
                    <a:pt x="582007" y="411904"/>
                  </a:lnTo>
                  <a:lnTo>
                    <a:pt x="610202" y="451036"/>
                  </a:lnTo>
                  <a:lnTo>
                    <a:pt x="637840" y="491160"/>
                  </a:lnTo>
                  <a:lnTo>
                    <a:pt x="664974" y="532176"/>
                  </a:lnTo>
                  <a:lnTo>
                    <a:pt x="691663" y="573984"/>
                  </a:lnTo>
                  <a:lnTo>
                    <a:pt x="717961" y="616487"/>
                  </a:lnTo>
                  <a:lnTo>
                    <a:pt x="743923" y="659584"/>
                  </a:lnTo>
                  <a:lnTo>
                    <a:pt x="769607" y="703177"/>
                  </a:lnTo>
                  <a:lnTo>
                    <a:pt x="795068" y="747166"/>
                  </a:lnTo>
                  <a:lnTo>
                    <a:pt x="820361" y="791453"/>
                  </a:lnTo>
                  <a:lnTo>
                    <a:pt x="845542" y="835938"/>
                  </a:lnTo>
                  <a:lnTo>
                    <a:pt x="870668" y="880522"/>
                  </a:lnTo>
                  <a:lnTo>
                    <a:pt x="895793" y="925107"/>
                  </a:lnTo>
                  <a:lnTo>
                    <a:pt x="920975" y="969592"/>
                  </a:lnTo>
                  <a:lnTo>
                    <a:pt x="946268" y="1013879"/>
                  </a:lnTo>
                  <a:lnTo>
                    <a:pt x="971728" y="1057868"/>
                  </a:lnTo>
                  <a:lnTo>
                    <a:pt x="997412" y="1101461"/>
                  </a:lnTo>
                  <a:lnTo>
                    <a:pt x="1023374" y="1144558"/>
                  </a:lnTo>
                  <a:lnTo>
                    <a:pt x="1049672" y="1187061"/>
                  </a:lnTo>
                  <a:lnTo>
                    <a:pt x="1076360" y="1228870"/>
                  </a:lnTo>
                  <a:lnTo>
                    <a:pt x="1103495" y="1269885"/>
                  </a:lnTo>
                  <a:lnTo>
                    <a:pt x="1131132" y="1310009"/>
                  </a:lnTo>
                  <a:lnTo>
                    <a:pt x="1159327" y="1349142"/>
                  </a:lnTo>
                  <a:lnTo>
                    <a:pt x="1188137" y="1387184"/>
                  </a:lnTo>
                  <a:lnTo>
                    <a:pt x="1217616" y="1424037"/>
                  </a:lnTo>
                  <a:lnTo>
                    <a:pt x="1247820" y="1459602"/>
                  </a:lnTo>
                  <a:lnTo>
                    <a:pt x="1278806" y="1493779"/>
                  </a:lnTo>
                  <a:lnTo>
                    <a:pt x="1310629" y="1526469"/>
                  </a:lnTo>
                  <a:lnTo>
                    <a:pt x="1343345" y="1557573"/>
                  </a:lnTo>
                  <a:lnTo>
                    <a:pt x="1377010" y="1586993"/>
                  </a:lnTo>
                  <a:lnTo>
                    <a:pt x="1411680" y="1614628"/>
                  </a:lnTo>
                  <a:lnTo>
                    <a:pt x="1447410" y="1640381"/>
                  </a:lnTo>
                  <a:lnTo>
                    <a:pt x="1484257" y="1664151"/>
                  </a:lnTo>
                  <a:lnTo>
                    <a:pt x="1522275" y="1685840"/>
                  </a:lnTo>
                  <a:lnTo>
                    <a:pt x="1561522" y="1705348"/>
                  </a:lnTo>
                  <a:lnTo>
                    <a:pt x="1602052" y="1722577"/>
                  </a:lnTo>
                  <a:lnTo>
                    <a:pt x="1643921" y="1737427"/>
                  </a:lnTo>
                  <a:lnTo>
                    <a:pt x="1655420" y="1740715"/>
                  </a:lnTo>
                </a:path>
              </a:pathLst>
            </a:custGeom>
            <a:ln w="7990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2" y="1258"/>
              <a:ext cx="2554796" cy="32848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1" y="175425"/>
              <a:ext cx="5845810" cy="2957195"/>
            </a:xfrm>
            <a:custGeom>
              <a:avLst/>
              <a:gdLst/>
              <a:ahLst/>
              <a:cxnLst/>
              <a:rect l="l" t="t" r="r" b="b"/>
              <a:pathLst>
                <a:path w="5845810" h="2957195">
                  <a:moveTo>
                    <a:pt x="5845213" y="2941739"/>
                  </a:moveTo>
                  <a:lnTo>
                    <a:pt x="0" y="2941739"/>
                  </a:lnTo>
                  <a:lnTo>
                    <a:pt x="0" y="2956966"/>
                  </a:lnTo>
                  <a:lnTo>
                    <a:pt x="5845213" y="2956966"/>
                  </a:lnTo>
                  <a:lnTo>
                    <a:pt x="5845213" y="2941739"/>
                  </a:lnTo>
                  <a:close/>
                </a:path>
                <a:path w="5845810" h="2957195">
                  <a:moveTo>
                    <a:pt x="5845213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5845213" y="15227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61916" y="497197"/>
            <a:ext cx="2412365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Championin</a:t>
            </a:r>
            <a:r>
              <a:rPr sz="14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450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5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</a:t>
            </a:r>
            <a:r>
              <a:rPr sz="145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450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5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</a:t>
            </a:r>
            <a:endParaRPr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1916" y="1136220"/>
            <a:ext cx="2266950" cy="6876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75"/>
              </a:spcBef>
            </a:pP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the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divide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850" spc="-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850" spc="-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850" spc="-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sz="850" spc="-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literacy </a:t>
            </a:r>
            <a:r>
              <a:rPr sz="850" spc="-28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community.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participate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2722" y="808644"/>
            <a:ext cx="2342515" cy="704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75"/>
              </a:spcBef>
            </a:pP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stories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</a:t>
            </a:r>
            <a:r>
              <a:rPr sz="850" spc="-2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facilitated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the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Showcase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 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celebrate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spirit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6344" y="486533"/>
            <a:ext cx="2388235" cy="1930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Celebratin</a:t>
            </a:r>
            <a:r>
              <a:rPr sz="11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150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</a:t>
            </a:r>
            <a:r>
              <a:rPr sz="11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150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endParaRPr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302" y="994824"/>
            <a:ext cx="1671364" cy="16713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69604" y="1793252"/>
            <a:ext cx="1677670" cy="1494790"/>
          </a:xfrm>
          <a:custGeom>
            <a:avLst/>
            <a:gdLst/>
            <a:ahLst/>
            <a:cxnLst/>
            <a:rect l="l" t="t" r="r" b="b"/>
            <a:pathLst>
              <a:path w="1677670" h="1494789">
                <a:moveTo>
                  <a:pt x="1677123" y="0"/>
                </a:moveTo>
                <a:lnTo>
                  <a:pt x="1619084" y="7252"/>
                </a:lnTo>
                <a:lnTo>
                  <a:pt x="1569586" y="16499"/>
                </a:lnTo>
                <a:lnTo>
                  <a:pt x="1521749" y="28170"/>
                </a:lnTo>
                <a:lnTo>
                  <a:pt x="1475504" y="42169"/>
                </a:lnTo>
                <a:lnTo>
                  <a:pt x="1430787" y="58398"/>
                </a:lnTo>
                <a:lnTo>
                  <a:pt x="1387530" y="76762"/>
                </a:lnTo>
                <a:lnTo>
                  <a:pt x="1345667" y="97162"/>
                </a:lnTo>
                <a:lnTo>
                  <a:pt x="1305132" y="119502"/>
                </a:lnTo>
                <a:lnTo>
                  <a:pt x="1265858" y="143685"/>
                </a:lnTo>
                <a:lnTo>
                  <a:pt x="1227779" y="169614"/>
                </a:lnTo>
                <a:lnTo>
                  <a:pt x="1190829" y="197191"/>
                </a:lnTo>
                <a:lnTo>
                  <a:pt x="1154941" y="226320"/>
                </a:lnTo>
                <a:lnTo>
                  <a:pt x="1120049" y="256904"/>
                </a:lnTo>
                <a:lnTo>
                  <a:pt x="1086087" y="288846"/>
                </a:lnTo>
                <a:lnTo>
                  <a:pt x="1052987" y="322049"/>
                </a:lnTo>
                <a:lnTo>
                  <a:pt x="1020685" y="356416"/>
                </a:lnTo>
                <a:lnTo>
                  <a:pt x="989112" y="391849"/>
                </a:lnTo>
                <a:lnTo>
                  <a:pt x="958204" y="428252"/>
                </a:lnTo>
                <a:lnTo>
                  <a:pt x="927893" y="465529"/>
                </a:lnTo>
                <a:lnTo>
                  <a:pt x="898114" y="503581"/>
                </a:lnTo>
                <a:lnTo>
                  <a:pt x="868799" y="542311"/>
                </a:lnTo>
                <a:lnTo>
                  <a:pt x="839883" y="581624"/>
                </a:lnTo>
                <a:lnTo>
                  <a:pt x="811299" y="621422"/>
                </a:lnTo>
                <a:lnTo>
                  <a:pt x="782980" y="661607"/>
                </a:lnTo>
                <a:lnTo>
                  <a:pt x="754861" y="702084"/>
                </a:lnTo>
                <a:lnTo>
                  <a:pt x="726875" y="742754"/>
                </a:lnTo>
                <a:lnTo>
                  <a:pt x="698956" y="783521"/>
                </a:lnTo>
                <a:lnTo>
                  <a:pt x="671034" y="824290"/>
                </a:lnTo>
                <a:lnTo>
                  <a:pt x="643045" y="864961"/>
                </a:lnTo>
                <a:lnTo>
                  <a:pt x="614923" y="905439"/>
                </a:lnTo>
                <a:lnTo>
                  <a:pt x="586602" y="945625"/>
                </a:lnTo>
                <a:lnTo>
                  <a:pt x="558016" y="985424"/>
                </a:lnTo>
                <a:lnTo>
                  <a:pt x="529098" y="1024737"/>
                </a:lnTo>
                <a:lnTo>
                  <a:pt x="499782" y="1063469"/>
                </a:lnTo>
                <a:lnTo>
                  <a:pt x="470001" y="1101522"/>
                </a:lnTo>
                <a:lnTo>
                  <a:pt x="439689" y="1138798"/>
                </a:lnTo>
                <a:lnTo>
                  <a:pt x="408779" y="1175202"/>
                </a:lnTo>
                <a:lnTo>
                  <a:pt x="377206" y="1210636"/>
                </a:lnTo>
                <a:lnTo>
                  <a:pt x="344903" y="1245003"/>
                </a:lnTo>
                <a:lnTo>
                  <a:pt x="311803" y="1278207"/>
                </a:lnTo>
                <a:lnTo>
                  <a:pt x="277840" y="1310149"/>
                </a:lnTo>
                <a:lnTo>
                  <a:pt x="242948" y="1340733"/>
                </a:lnTo>
                <a:lnTo>
                  <a:pt x="207060" y="1369863"/>
                </a:lnTo>
                <a:lnTo>
                  <a:pt x="170111" y="1397441"/>
                </a:lnTo>
                <a:lnTo>
                  <a:pt x="132033" y="1423370"/>
                </a:lnTo>
                <a:lnTo>
                  <a:pt x="92760" y="1447553"/>
                </a:lnTo>
                <a:lnTo>
                  <a:pt x="52226" y="1469893"/>
                </a:lnTo>
                <a:lnTo>
                  <a:pt x="10364" y="1490293"/>
                </a:lnTo>
                <a:lnTo>
                  <a:pt x="0" y="1494694"/>
                </a:lnTo>
              </a:path>
            </a:pathLst>
          </a:custGeom>
          <a:ln w="7989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790156" y="1082980"/>
            <a:ext cx="4218283" cy="6882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73250" marR="5080">
              <a:lnSpc>
                <a:spcPct val="104800"/>
              </a:lnSpc>
              <a:spcBef>
                <a:spcPts val="80"/>
              </a:spcBef>
            </a:pP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Embrace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 </a:t>
            </a:r>
            <a:r>
              <a:rPr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connected,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sustainable, 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b="1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resilient</a:t>
            </a:r>
            <a:r>
              <a:rPr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 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citizens to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city's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69354" y="481754"/>
            <a:ext cx="2395855" cy="2148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Embracing</a:t>
            </a:r>
            <a:r>
              <a:rPr sz="13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3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3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42" y="1096704"/>
            <a:ext cx="2401570" cy="704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75"/>
              </a:spcBef>
            </a:pP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endless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</a:t>
            </a:r>
            <a:r>
              <a:rPr sz="850" spc="-2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 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spc="10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85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-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10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85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spc="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10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-1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sz="85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-1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85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-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-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spc="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-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spc="10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85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-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850" spc="-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-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 sz="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9627" y="483495"/>
            <a:ext cx="2408555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600"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lang="en-IN" sz="16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600"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483" y="1258"/>
            <a:ext cx="5849620" cy="3291204"/>
            <a:chOff x="-2483" y="1258"/>
            <a:chExt cx="5849620" cy="3291204"/>
          </a:xfrm>
        </p:grpSpPr>
        <p:sp>
          <p:nvSpPr>
            <p:cNvPr id="3" name="object 3"/>
            <p:cNvSpPr/>
            <p:nvPr/>
          </p:nvSpPr>
          <p:spPr>
            <a:xfrm>
              <a:off x="1512" y="1547230"/>
              <a:ext cx="1655445" cy="1741170"/>
            </a:xfrm>
            <a:custGeom>
              <a:avLst/>
              <a:gdLst/>
              <a:ahLst/>
              <a:cxnLst/>
              <a:rect l="l" t="t" r="r" b="b"/>
              <a:pathLst>
                <a:path w="1655445" h="1741170">
                  <a:moveTo>
                    <a:pt x="0" y="0"/>
                  </a:moveTo>
                  <a:lnTo>
                    <a:pt x="54148" y="11248"/>
                  </a:lnTo>
                  <a:lnTo>
                    <a:pt x="97413" y="23620"/>
                  </a:lnTo>
                  <a:lnTo>
                    <a:pt x="139282" y="38470"/>
                  </a:lnTo>
                  <a:lnTo>
                    <a:pt x="179812" y="55699"/>
                  </a:lnTo>
                  <a:lnTo>
                    <a:pt x="219059" y="75207"/>
                  </a:lnTo>
                  <a:lnTo>
                    <a:pt x="257077" y="96896"/>
                  </a:lnTo>
                  <a:lnTo>
                    <a:pt x="293924" y="120666"/>
                  </a:lnTo>
                  <a:lnTo>
                    <a:pt x="329654" y="146418"/>
                  </a:lnTo>
                  <a:lnTo>
                    <a:pt x="364324" y="174053"/>
                  </a:lnTo>
                  <a:lnTo>
                    <a:pt x="397989" y="203473"/>
                  </a:lnTo>
                  <a:lnTo>
                    <a:pt x="430705" y="234577"/>
                  </a:lnTo>
                  <a:lnTo>
                    <a:pt x="462528" y="267267"/>
                  </a:lnTo>
                  <a:lnTo>
                    <a:pt x="493514" y="301444"/>
                  </a:lnTo>
                  <a:lnTo>
                    <a:pt x="523719" y="337009"/>
                  </a:lnTo>
                  <a:lnTo>
                    <a:pt x="553198" y="373861"/>
                  </a:lnTo>
                  <a:lnTo>
                    <a:pt x="582007" y="411904"/>
                  </a:lnTo>
                  <a:lnTo>
                    <a:pt x="610202" y="451036"/>
                  </a:lnTo>
                  <a:lnTo>
                    <a:pt x="637840" y="491160"/>
                  </a:lnTo>
                  <a:lnTo>
                    <a:pt x="664974" y="532176"/>
                  </a:lnTo>
                  <a:lnTo>
                    <a:pt x="691663" y="573984"/>
                  </a:lnTo>
                  <a:lnTo>
                    <a:pt x="717961" y="616487"/>
                  </a:lnTo>
                  <a:lnTo>
                    <a:pt x="743923" y="659584"/>
                  </a:lnTo>
                  <a:lnTo>
                    <a:pt x="769607" y="703177"/>
                  </a:lnTo>
                  <a:lnTo>
                    <a:pt x="795068" y="747166"/>
                  </a:lnTo>
                  <a:lnTo>
                    <a:pt x="820361" y="791453"/>
                  </a:lnTo>
                  <a:lnTo>
                    <a:pt x="845542" y="835938"/>
                  </a:lnTo>
                  <a:lnTo>
                    <a:pt x="870668" y="880522"/>
                  </a:lnTo>
                  <a:lnTo>
                    <a:pt x="895793" y="925107"/>
                  </a:lnTo>
                  <a:lnTo>
                    <a:pt x="920975" y="969592"/>
                  </a:lnTo>
                  <a:lnTo>
                    <a:pt x="946268" y="1013879"/>
                  </a:lnTo>
                  <a:lnTo>
                    <a:pt x="971728" y="1057868"/>
                  </a:lnTo>
                  <a:lnTo>
                    <a:pt x="997412" y="1101461"/>
                  </a:lnTo>
                  <a:lnTo>
                    <a:pt x="1023374" y="1144558"/>
                  </a:lnTo>
                  <a:lnTo>
                    <a:pt x="1049672" y="1187061"/>
                  </a:lnTo>
                  <a:lnTo>
                    <a:pt x="1076360" y="1228870"/>
                  </a:lnTo>
                  <a:lnTo>
                    <a:pt x="1103495" y="1269885"/>
                  </a:lnTo>
                  <a:lnTo>
                    <a:pt x="1131132" y="1310009"/>
                  </a:lnTo>
                  <a:lnTo>
                    <a:pt x="1159327" y="1349142"/>
                  </a:lnTo>
                  <a:lnTo>
                    <a:pt x="1188137" y="1387184"/>
                  </a:lnTo>
                  <a:lnTo>
                    <a:pt x="1217616" y="1424037"/>
                  </a:lnTo>
                  <a:lnTo>
                    <a:pt x="1247820" y="1459602"/>
                  </a:lnTo>
                  <a:lnTo>
                    <a:pt x="1278806" y="1493779"/>
                  </a:lnTo>
                  <a:lnTo>
                    <a:pt x="1310629" y="1526469"/>
                  </a:lnTo>
                  <a:lnTo>
                    <a:pt x="1343345" y="1557573"/>
                  </a:lnTo>
                  <a:lnTo>
                    <a:pt x="1377010" y="1586993"/>
                  </a:lnTo>
                  <a:lnTo>
                    <a:pt x="1411680" y="1614628"/>
                  </a:lnTo>
                  <a:lnTo>
                    <a:pt x="1447410" y="1640381"/>
                  </a:lnTo>
                  <a:lnTo>
                    <a:pt x="1484257" y="1664151"/>
                  </a:lnTo>
                  <a:lnTo>
                    <a:pt x="1522275" y="1685840"/>
                  </a:lnTo>
                  <a:lnTo>
                    <a:pt x="1561522" y="1705348"/>
                  </a:lnTo>
                  <a:lnTo>
                    <a:pt x="1602052" y="1722577"/>
                  </a:lnTo>
                  <a:lnTo>
                    <a:pt x="1643921" y="1737427"/>
                  </a:lnTo>
                  <a:lnTo>
                    <a:pt x="1655420" y="1740715"/>
                  </a:lnTo>
                </a:path>
              </a:pathLst>
            </a:custGeom>
            <a:ln w="7990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2" y="1258"/>
              <a:ext cx="2554792" cy="328489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1" y="175425"/>
              <a:ext cx="5845810" cy="2957195"/>
            </a:xfrm>
            <a:custGeom>
              <a:avLst/>
              <a:gdLst/>
              <a:ahLst/>
              <a:cxnLst/>
              <a:rect l="l" t="t" r="r" b="b"/>
              <a:pathLst>
                <a:path w="5845810" h="2957195">
                  <a:moveTo>
                    <a:pt x="5845213" y="2941739"/>
                  </a:moveTo>
                  <a:lnTo>
                    <a:pt x="0" y="2941739"/>
                  </a:lnTo>
                  <a:lnTo>
                    <a:pt x="0" y="2956966"/>
                  </a:lnTo>
                  <a:lnTo>
                    <a:pt x="5845213" y="2956966"/>
                  </a:lnTo>
                  <a:lnTo>
                    <a:pt x="5845213" y="2941739"/>
                  </a:lnTo>
                  <a:close/>
                </a:path>
                <a:path w="5845810" h="2957195">
                  <a:moveTo>
                    <a:pt x="5845213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5845213" y="15227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63169" y="500253"/>
            <a:ext cx="2425065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</a:t>
            </a:r>
            <a:r>
              <a:rPr sz="1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5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1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5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</a:t>
            </a:r>
            <a:r>
              <a:rPr sz="15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5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</a:t>
            </a:r>
            <a:r>
              <a:rPr sz="15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5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6773" y="1093632"/>
            <a:ext cx="2286000" cy="5502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75"/>
              </a:spcBef>
            </a:pPr>
            <a:r>
              <a:rPr sz="85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sz="850" spc="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and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living.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Together, </a:t>
            </a:r>
            <a:r>
              <a:rPr sz="850" spc="-2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stronger,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connected,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empowered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communities.</a:t>
            </a:r>
            <a:endParaRPr sz="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1947327"/>
            <a:ext cx="936625" cy="1341120"/>
          </a:xfrm>
          <a:custGeom>
            <a:avLst/>
            <a:gdLst/>
            <a:ahLst/>
            <a:cxnLst/>
            <a:rect l="l" t="t" r="r" b="b"/>
            <a:pathLst>
              <a:path w="936625" h="1341120">
                <a:moveTo>
                  <a:pt x="0" y="0"/>
                </a:moveTo>
                <a:lnTo>
                  <a:pt x="40790" y="35099"/>
                </a:lnTo>
                <a:lnTo>
                  <a:pt x="73506" y="66204"/>
                </a:lnTo>
                <a:lnTo>
                  <a:pt x="105329" y="98894"/>
                </a:lnTo>
                <a:lnTo>
                  <a:pt x="136315" y="133072"/>
                </a:lnTo>
                <a:lnTo>
                  <a:pt x="166520" y="168636"/>
                </a:lnTo>
                <a:lnTo>
                  <a:pt x="195999" y="205489"/>
                </a:lnTo>
                <a:lnTo>
                  <a:pt x="224808" y="243532"/>
                </a:lnTo>
                <a:lnTo>
                  <a:pt x="253003" y="282665"/>
                </a:lnTo>
                <a:lnTo>
                  <a:pt x="280640" y="322788"/>
                </a:lnTo>
                <a:lnTo>
                  <a:pt x="307775" y="363804"/>
                </a:lnTo>
                <a:lnTo>
                  <a:pt x="334463" y="405613"/>
                </a:lnTo>
                <a:lnTo>
                  <a:pt x="360761" y="448115"/>
                </a:lnTo>
                <a:lnTo>
                  <a:pt x="386724" y="491212"/>
                </a:lnTo>
                <a:lnTo>
                  <a:pt x="412407" y="534805"/>
                </a:lnTo>
                <a:lnTo>
                  <a:pt x="437868" y="578794"/>
                </a:lnTo>
                <a:lnTo>
                  <a:pt x="463161" y="623080"/>
                </a:lnTo>
                <a:lnTo>
                  <a:pt x="488342" y="667564"/>
                </a:lnTo>
                <a:lnTo>
                  <a:pt x="513467" y="712148"/>
                </a:lnTo>
                <a:lnTo>
                  <a:pt x="538593" y="756732"/>
                </a:lnTo>
                <a:lnTo>
                  <a:pt x="563774" y="801217"/>
                </a:lnTo>
                <a:lnTo>
                  <a:pt x="589067" y="845504"/>
                </a:lnTo>
                <a:lnTo>
                  <a:pt x="614528" y="889493"/>
                </a:lnTo>
                <a:lnTo>
                  <a:pt x="640212" y="933087"/>
                </a:lnTo>
                <a:lnTo>
                  <a:pt x="666174" y="976184"/>
                </a:lnTo>
                <a:lnTo>
                  <a:pt x="692472" y="1018687"/>
                </a:lnTo>
                <a:lnTo>
                  <a:pt x="719160" y="1060496"/>
                </a:lnTo>
                <a:lnTo>
                  <a:pt x="746295" y="1101513"/>
                </a:lnTo>
                <a:lnTo>
                  <a:pt x="773933" y="1141637"/>
                </a:lnTo>
                <a:lnTo>
                  <a:pt x="802128" y="1180770"/>
                </a:lnTo>
                <a:lnTo>
                  <a:pt x="830937" y="1218813"/>
                </a:lnTo>
                <a:lnTo>
                  <a:pt x="860416" y="1255666"/>
                </a:lnTo>
                <a:lnTo>
                  <a:pt x="890621" y="1291231"/>
                </a:lnTo>
                <a:lnTo>
                  <a:pt x="921607" y="1325409"/>
                </a:lnTo>
                <a:lnTo>
                  <a:pt x="936413" y="1340619"/>
                </a:lnTo>
              </a:path>
            </a:pathLst>
          </a:custGeom>
          <a:ln w="7989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5" y="3204"/>
            <a:ext cx="5845810" cy="3284854"/>
            <a:chOff x="1515" y="3204"/>
            <a:chExt cx="5845810" cy="32848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3214" y="3204"/>
              <a:ext cx="2563523" cy="32847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1" y="175425"/>
              <a:ext cx="5845810" cy="2957195"/>
            </a:xfrm>
            <a:custGeom>
              <a:avLst/>
              <a:gdLst/>
              <a:ahLst/>
              <a:cxnLst/>
              <a:rect l="l" t="t" r="r" b="b"/>
              <a:pathLst>
                <a:path w="5845810" h="2957195">
                  <a:moveTo>
                    <a:pt x="5845213" y="2941739"/>
                  </a:moveTo>
                  <a:lnTo>
                    <a:pt x="0" y="2941739"/>
                  </a:lnTo>
                  <a:lnTo>
                    <a:pt x="0" y="2956966"/>
                  </a:lnTo>
                  <a:lnTo>
                    <a:pt x="5845213" y="2956966"/>
                  </a:lnTo>
                  <a:lnTo>
                    <a:pt x="5845213" y="2941739"/>
                  </a:lnTo>
                  <a:close/>
                </a:path>
                <a:path w="5845810" h="2957195">
                  <a:moveTo>
                    <a:pt x="5845213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5845213" y="15227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9139" y="1091942"/>
            <a:ext cx="2429510" cy="5502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75"/>
              </a:spcBef>
            </a:pP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joining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</a:t>
            </a:r>
            <a:r>
              <a:rPr sz="850" spc="-2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 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brighter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communities.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Let's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empower,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connect,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inspire </a:t>
            </a:r>
            <a:r>
              <a:rPr sz="850" spc="-2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</a:t>
            </a:r>
            <a:endParaRPr sz="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9685" y="484821"/>
            <a:ext cx="2420620" cy="20774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</a:t>
            </a:r>
            <a:r>
              <a:rPr sz="125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Communitie</a:t>
            </a:r>
            <a:r>
              <a:rPr sz="1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5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endParaRPr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2942" y="1454376"/>
            <a:ext cx="2377440" cy="41844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55"/>
              </a:spcBef>
            </a:pPr>
            <a:r>
              <a:rPr sz="850" spc="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-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spc="-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i="1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900" i="1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900" i="1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900" i="1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900" i="1" spc="-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900" i="1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 </a:t>
            </a:r>
            <a:r>
              <a:rPr sz="850" spc="-28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stronger,</a:t>
            </a:r>
            <a:r>
              <a:rPr sz="850" spc="-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850" spc="-2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communities.</a:t>
            </a:r>
            <a:endParaRPr sz="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97674" y="477415"/>
            <a:ext cx="241236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-80" dirty="0">
                <a:latin typeface="Georgia"/>
                <a:cs typeface="Georgia"/>
              </a:rPr>
              <a:t>Welcom</a:t>
            </a:r>
            <a:r>
              <a:rPr sz="1650" spc="-60" dirty="0">
                <a:latin typeface="Georgia"/>
                <a:cs typeface="Georgia"/>
              </a:rPr>
              <a:t>e</a:t>
            </a:r>
            <a:r>
              <a:rPr sz="1650" spc="-80" dirty="0">
                <a:latin typeface="Georgia"/>
                <a:cs typeface="Georgia"/>
              </a:rPr>
              <a:t> </a:t>
            </a:r>
            <a:r>
              <a:rPr sz="1650" spc="-35" dirty="0">
                <a:latin typeface="Georgia"/>
                <a:cs typeface="Georgia"/>
              </a:rPr>
              <a:t>t</a:t>
            </a:r>
            <a:r>
              <a:rPr sz="1650" spc="-45" dirty="0">
                <a:latin typeface="Georgia"/>
                <a:cs typeface="Georgia"/>
              </a:rPr>
              <a:t>o</a:t>
            </a:r>
            <a:r>
              <a:rPr sz="1650" spc="-80" dirty="0">
                <a:latin typeface="Georgia"/>
                <a:cs typeface="Georgia"/>
              </a:rPr>
              <a:t> </a:t>
            </a:r>
            <a:r>
              <a:rPr sz="1650" spc="-60" dirty="0">
                <a:latin typeface="Georgia"/>
                <a:cs typeface="Georgia"/>
              </a:rPr>
              <a:t>Smar</a:t>
            </a:r>
            <a:r>
              <a:rPr sz="1650" spc="-35" dirty="0">
                <a:latin typeface="Georgia"/>
                <a:cs typeface="Georgia"/>
              </a:rPr>
              <a:t>t</a:t>
            </a:r>
            <a:r>
              <a:rPr sz="1650" spc="-85" dirty="0">
                <a:latin typeface="Georgia"/>
                <a:cs typeface="Georgia"/>
              </a:rPr>
              <a:t> </a:t>
            </a:r>
            <a:r>
              <a:rPr sz="1650" spc="-30" dirty="0">
                <a:latin typeface="Georgia"/>
                <a:cs typeface="Georgia"/>
              </a:rPr>
              <a:t>City</a:t>
            </a:r>
            <a:r>
              <a:rPr sz="1650" spc="-85" dirty="0">
                <a:latin typeface="Georgia"/>
                <a:cs typeface="Georgia"/>
              </a:rPr>
              <a:t> </a:t>
            </a:r>
            <a:r>
              <a:rPr sz="1650" spc="-65" dirty="0">
                <a:latin typeface="Georgia"/>
                <a:cs typeface="Georgia"/>
              </a:rPr>
              <a:t>App</a:t>
            </a:r>
            <a:endParaRPr sz="16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1947327"/>
            <a:ext cx="936625" cy="1341120"/>
          </a:xfrm>
          <a:custGeom>
            <a:avLst/>
            <a:gdLst/>
            <a:ahLst/>
            <a:cxnLst/>
            <a:rect l="l" t="t" r="r" b="b"/>
            <a:pathLst>
              <a:path w="936625" h="1341120">
                <a:moveTo>
                  <a:pt x="0" y="0"/>
                </a:moveTo>
                <a:lnTo>
                  <a:pt x="40790" y="35099"/>
                </a:lnTo>
                <a:lnTo>
                  <a:pt x="73506" y="66204"/>
                </a:lnTo>
                <a:lnTo>
                  <a:pt x="105329" y="98894"/>
                </a:lnTo>
                <a:lnTo>
                  <a:pt x="136315" y="133072"/>
                </a:lnTo>
                <a:lnTo>
                  <a:pt x="166520" y="168636"/>
                </a:lnTo>
                <a:lnTo>
                  <a:pt x="195999" y="205489"/>
                </a:lnTo>
                <a:lnTo>
                  <a:pt x="224808" y="243532"/>
                </a:lnTo>
                <a:lnTo>
                  <a:pt x="253003" y="282665"/>
                </a:lnTo>
                <a:lnTo>
                  <a:pt x="280640" y="322788"/>
                </a:lnTo>
                <a:lnTo>
                  <a:pt x="307775" y="363804"/>
                </a:lnTo>
                <a:lnTo>
                  <a:pt x="334463" y="405613"/>
                </a:lnTo>
                <a:lnTo>
                  <a:pt x="360761" y="448115"/>
                </a:lnTo>
                <a:lnTo>
                  <a:pt x="386724" y="491212"/>
                </a:lnTo>
                <a:lnTo>
                  <a:pt x="412407" y="534805"/>
                </a:lnTo>
                <a:lnTo>
                  <a:pt x="437868" y="578794"/>
                </a:lnTo>
                <a:lnTo>
                  <a:pt x="463161" y="623080"/>
                </a:lnTo>
                <a:lnTo>
                  <a:pt x="488342" y="667564"/>
                </a:lnTo>
                <a:lnTo>
                  <a:pt x="513467" y="712148"/>
                </a:lnTo>
                <a:lnTo>
                  <a:pt x="538593" y="756732"/>
                </a:lnTo>
                <a:lnTo>
                  <a:pt x="563774" y="801217"/>
                </a:lnTo>
                <a:lnTo>
                  <a:pt x="589067" y="845504"/>
                </a:lnTo>
                <a:lnTo>
                  <a:pt x="614528" y="889493"/>
                </a:lnTo>
                <a:lnTo>
                  <a:pt x="640212" y="933087"/>
                </a:lnTo>
                <a:lnTo>
                  <a:pt x="666174" y="976184"/>
                </a:lnTo>
                <a:lnTo>
                  <a:pt x="692472" y="1018687"/>
                </a:lnTo>
                <a:lnTo>
                  <a:pt x="719160" y="1060496"/>
                </a:lnTo>
                <a:lnTo>
                  <a:pt x="746295" y="1101513"/>
                </a:lnTo>
                <a:lnTo>
                  <a:pt x="773933" y="1141637"/>
                </a:lnTo>
                <a:lnTo>
                  <a:pt x="802128" y="1180770"/>
                </a:lnTo>
                <a:lnTo>
                  <a:pt x="830937" y="1218813"/>
                </a:lnTo>
                <a:lnTo>
                  <a:pt x="860416" y="1255666"/>
                </a:lnTo>
                <a:lnTo>
                  <a:pt x="890621" y="1291231"/>
                </a:lnTo>
                <a:lnTo>
                  <a:pt x="921607" y="1325409"/>
                </a:lnTo>
                <a:lnTo>
                  <a:pt x="936413" y="1340619"/>
                </a:lnTo>
              </a:path>
            </a:pathLst>
          </a:custGeom>
          <a:ln w="7989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5" y="3204"/>
            <a:ext cx="5845810" cy="3284854"/>
            <a:chOff x="1515" y="3204"/>
            <a:chExt cx="5845810" cy="32848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3214" y="3204"/>
              <a:ext cx="2563523" cy="32847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1" y="175425"/>
              <a:ext cx="5845810" cy="2957195"/>
            </a:xfrm>
            <a:custGeom>
              <a:avLst/>
              <a:gdLst/>
              <a:ahLst/>
              <a:cxnLst/>
              <a:rect l="l" t="t" r="r" b="b"/>
              <a:pathLst>
                <a:path w="5845810" h="2957195">
                  <a:moveTo>
                    <a:pt x="5845213" y="2941739"/>
                  </a:moveTo>
                  <a:lnTo>
                    <a:pt x="0" y="2941739"/>
                  </a:lnTo>
                  <a:lnTo>
                    <a:pt x="0" y="2956966"/>
                  </a:lnTo>
                  <a:lnTo>
                    <a:pt x="5845213" y="2956966"/>
                  </a:lnTo>
                  <a:lnTo>
                    <a:pt x="5845213" y="2941739"/>
                  </a:lnTo>
                  <a:close/>
                </a:path>
                <a:path w="5845810" h="2957195">
                  <a:moveTo>
                    <a:pt x="5845213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5845213" y="15227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9685" y="484821"/>
            <a:ext cx="2420620" cy="20774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12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Features</a:t>
            </a:r>
            <a:endParaRPr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AA6BC-725E-062E-570F-251499A9B3F4}"/>
              </a:ext>
            </a:extLst>
          </p:cNvPr>
          <p:cNvSpPr txBox="1"/>
          <p:nvPr/>
        </p:nvSpPr>
        <p:spPr>
          <a:xfrm>
            <a:off x="565149" y="885825"/>
            <a:ext cx="2355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Forecasting</a:t>
            </a:r>
          </a:p>
          <a:p>
            <a:r>
              <a:rPr lang="en-IN" sz="1200" dirty="0"/>
              <a:t>Localized Language Support</a:t>
            </a:r>
          </a:p>
          <a:p>
            <a:r>
              <a:rPr lang="en-IN" sz="1200" dirty="0"/>
              <a:t>Virtual Reality (VR) Tours</a:t>
            </a:r>
          </a:p>
          <a:p>
            <a:r>
              <a:rPr lang="en-IN" sz="1200" dirty="0"/>
              <a:t>Augmented Reality (AR) Features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439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4745" y="701966"/>
            <a:ext cx="133985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105" dirty="0">
                <a:solidFill>
                  <a:srgbClr val="322C2C"/>
                </a:solidFill>
                <a:latin typeface="SimSun"/>
                <a:cs typeface="SimSun"/>
              </a:rPr>
              <a:t>Thanks!</a:t>
            </a:r>
            <a:endParaRPr sz="315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9065" y="1381418"/>
            <a:ext cx="1588770" cy="4311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5800"/>
              </a:lnSpc>
              <a:spcBef>
                <a:spcPts val="70"/>
              </a:spcBef>
            </a:pPr>
            <a:r>
              <a:rPr sz="850" spc="65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-45" dirty="0">
                <a:solidFill>
                  <a:srgbClr val="322C2C"/>
                </a:solidFill>
                <a:latin typeface="Verdana"/>
                <a:cs typeface="Verdana"/>
              </a:rPr>
              <a:t>y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ou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50" dirty="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-45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-30" dirty="0">
                <a:solidFill>
                  <a:srgbClr val="322C2C"/>
                </a:solidFill>
                <a:latin typeface="Verdana"/>
                <a:cs typeface="Verdana"/>
              </a:rPr>
              <a:t>y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60" dirty="0">
                <a:solidFill>
                  <a:srgbClr val="322C2C"/>
                </a:solidFill>
                <a:latin typeface="Verdana"/>
                <a:cs typeface="Verdana"/>
              </a:rPr>
              <a:t>q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5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-35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? 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  <a:hlinkClick r:id="rId2"/>
              </a:rPr>
              <a:t>arunold600@email.com</a:t>
            </a: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850" spc="-195" dirty="0">
                <a:solidFill>
                  <a:srgbClr val="322C2C"/>
                </a:solidFill>
                <a:latin typeface="Verdana"/>
                <a:cs typeface="Verdana"/>
              </a:rPr>
              <a:t>+</a:t>
            </a:r>
            <a:r>
              <a:rPr sz="850" spc="-10" dirty="0">
                <a:solidFill>
                  <a:srgbClr val="322C2C"/>
                </a:solidFill>
                <a:latin typeface="Verdana"/>
                <a:cs typeface="Verdana"/>
              </a:rPr>
              <a:t>9</a:t>
            </a:r>
            <a:r>
              <a:rPr sz="850" spc="-225" dirty="0">
                <a:solidFill>
                  <a:srgbClr val="322C2C"/>
                </a:solidFill>
                <a:latin typeface="Verdana"/>
                <a:cs typeface="Verdana"/>
              </a:rPr>
              <a:t>1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/>
                <a:cs typeface="Verdana"/>
              </a:rPr>
              <a:t>9</a:t>
            </a:r>
            <a:r>
              <a:rPr sz="850" spc="-25" dirty="0">
                <a:solidFill>
                  <a:srgbClr val="322C2C"/>
                </a:solidFill>
                <a:latin typeface="Verdana"/>
                <a:cs typeface="Verdana"/>
              </a:rPr>
              <a:t>6</a:t>
            </a:r>
            <a:r>
              <a:rPr sz="850" spc="-30" dirty="0">
                <a:solidFill>
                  <a:srgbClr val="322C2C"/>
                </a:solidFill>
                <a:latin typeface="Verdana"/>
                <a:cs typeface="Verdana"/>
              </a:rPr>
              <a:t>2</a:t>
            </a:r>
            <a:r>
              <a:rPr sz="850" spc="-10" dirty="0">
                <a:solidFill>
                  <a:srgbClr val="322C2C"/>
                </a:solidFill>
                <a:latin typeface="Verdana"/>
                <a:cs typeface="Verdana"/>
              </a:rPr>
              <a:t>9</a:t>
            </a:r>
            <a:r>
              <a:rPr sz="850" spc="-15" dirty="0">
                <a:solidFill>
                  <a:srgbClr val="322C2C"/>
                </a:solidFill>
                <a:latin typeface="Verdana"/>
                <a:cs typeface="Verdana"/>
              </a:rPr>
              <a:t>9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31</a:t>
            </a:r>
            <a:r>
              <a:rPr sz="850" spc="-80" dirty="0">
                <a:solidFill>
                  <a:srgbClr val="322C2C"/>
                </a:solidFill>
                <a:latin typeface="Verdana"/>
                <a:cs typeface="Verdana"/>
              </a:rPr>
              <a:t>4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69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5578" y="2300147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19" h="350519">
                <a:moveTo>
                  <a:pt x="265633" y="81407"/>
                </a:moveTo>
                <a:lnTo>
                  <a:pt x="229781" y="81407"/>
                </a:lnTo>
                <a:lnTo>
                  <a:pt x="213817" y="84645"/>
                </a:lnTo>
                <a:lnTo>
                  <a:pt x="200761" y="93459"/>
                </a:lnTo>
                <a:lnTo>
                  <a:pt x="191947" y="106514"/>
                </a:lnTo>
                <a:lnTo>
                  <a:pt x="188709" y="122478"/>
                </a:lnTo>
                <a:lnTo>
                  <a:pt x="188709" y="170040"/>
                </a:lnTo>
                <a:lnTo>
                  <a:pt x="184073" y="174650"/>
                </a:lnTo>
                <a:lnTo>
                  <a:pt x="141211" y="174650"/>
                </a:lnTo>
                <a:lnTo>
                  <a:pt x="141211" y="204089"/>
                </a:lnTo>
                <a:lnTo>
                  <a:pt x="184086" y="204089"/>
                </a:lnTo>
                <a:lnTo>
                  <a:pt x="188709" y="208724"/>
                </a:lnTo>
                <a:lnTo>
                  <a:pt x="188709" y="350100"/>
                </a:lnTo>
                <a:lnTo>
                  <a:pt x="218147" y="350100"/>
                </a:lnTo>
                <a:lnTo>
                  <a:pt x="218147" y="208724"/>
                </a:lnTo>
                <a:lnTo>
                  <a:pt x="222770" y="204089"/>
                </a:lnTo>
                <a:lnTo>
                  <a:pt x="265633" y="204089"/>
                </a:lnTo>
                <a:lnTo>
                  <a:pt x="265633" y="174650"/>
                </a:lnTo>
                <a:lnTo>
                  <a:pt x="228473" y="174650"/>
                </a:lnTo>
                <a:lnTo>
                  <a:pt x="222770" y="174650"/>
                </a:lnTo>
                <a:lnTo>
                  <a:pt x="218147" y="170040"/>
                </a:lnTo>
                <a:lnTo>
                  <a:pt x="218147" y="116065"/>
                </a:lnTo>
                <a:lnTo>
                  <a:pt x="223354" y="110832"/>
                </a:lnTo>
                <a:lnTo>
                  <a:pt x="265633" y="110832"/>
                </a:lnTo>
                <a:lnTo>
                  <a:pt x="265633" y="81407"/>
                </a:lnTo>
                <a:close/>
              </a:path>
              <a:path w="350519" h="350519">
                <a:moveTo>
                  <a:pt x="350100" y="42633"/>
                </a:moveTo>
                <a:lnTo>
                  <a:pt x="346748" y="26060"/>
                </a:lnTo>
                <a:lnTo>
                  <a:pt x="337604" y="12509"/>
                </a:lnTo>
                <a:lnTo>
                  <a:pt x="324040" y="3365"/>
                </a:lnTo>
                <a:lnTo>
                  <a:pt x="307467" y="0"/>
                </a:lnTo>
                <a:lnTo>
                  <a:pt x="42646" y="0"/>
                </a:lnTo>
                <a:lnTo>
                  <a:pt x="26060" y="3365"/>
                </a:lnTo>
                <a:lnTo>
                  <a:pt x="12496" y="12509"/>
                </a:lnTo>
                <a:lnTo>
                  <a:pt x="3352" y="26060"/>
                </a:lnTo>
                <a:lnTo>
                  <a:pt x="0" y="42633"/>
                </a:lnTo>
                <a:lnTo>
                  <a:pt x="0" y="307467"/>
                </a:lnTo>
                <a:lnTo>
                  <a:pt x="3352" y="324053"/>
                </a:lnTo>
                <a:lnTo>
                  <a:pt x="12496" y="337604"/>
                </a:lnTo>
                <a:lnTo>
                  <a:pt x="26060" y="346748"/>
                </a:lnTo>
                <a:lnTo>
                  <a:pt x="42646" y="350100"/>
                </a:lnTo>
                <a:lnTo>
                  <a:pt x="168046" y="350100"/>
                </a:lnTo>
                <a:lnTo>
                  <a:pt x="168046" y="224751"/>
                </a:lnTo>
                <a:lnTo>
                  <a:pt x="125171" y="224751"/>
                </a:lnTo>
                <a:lnTo>
                  <a:pt x="120548" y="220141"/>
                </a:lnTo>
                <a:lnTo>
                  <a:pt x="120548" y="158623"/>
                </a:lnTo>
                <a:lnTo>
                  <a:pt x="125171" y="153987"/>
                </a:lnTo>
                <a:lnTo>
                  <a:pt x="168046" y="153987"/>
                </a:lnTo>
                <a:lnTo>
                  <a:pt x="168046" y="122478"/>
                </a:lnTo>
                <a:lnTo>
                  <a:pt x="172897" y="98463"/>
                </a:lnTo>
                <a:lnTo>
                  <a:pt x="186143" y="78841"/>
                </a:lnTo>
                <a:lnTo>
                  <a:pt x="205778" y="65595"/>
                </a:lnTo>
                <a:lnTo>
                  <a:pt x="229781" y="60731"/>
                </a:lnTo>
                <a:lnTo>
                  <a:pt x="281686" y="60731"/>
                </a:lnTo>
                <a:lnTo>
                  <a:pt x="286308" y="65366"/>
                </a:lnTo>
                <a:lnTo>
                  <a:pt x="286308" y="126885"/>
                </a:lnTo>
                <a:lnTo>
                  <a:pt x="281686" y="131508"/>
                </a:lnTo>
                <a:lnTo>
                  <a:pt x="238810" y="131508"/>
                </a:lnTo>
                <a:lnTo>
                  <a:pt x="238810" y="153987"/>
                </a:lnTo>
                <a:lnTo>
                  <a:pt x="281686" y="153987"/>
                </a:lnTo>
                <a:lnTo>
                  <a:pt x="286308" y="158623"/>
                </a:lnTo>
                <a:lnTo>
                  <a:pt x="286308" y="220141"/>
                </a:lnTo>
                <a:lnTo>
                  <a:pt x="281686" y="224751"/>
                </a:lnTo>
                <a:lnTo>
                  <a:pt x="238810" y="224751"/>
                </a:lnTo>
                <a:lnTo>
                  <a:pt x="238810" y="350100"/>
                </a:lnTo>
                <a:lnTo>
                  <a:pt x="307467" y="350100"/>
                </a:lnTo>
                <a:lnTo>
                  <a:pt x="324040" y="346748"/>
                </a:lnTo>
                <a:lnTo>
                  <a:pt x="337604" y="337604"/>
                </a:lnTo>
                <a:lnTo>
                  <a:pt x="346748" y="324053"/>
                </a:lnTo>
                <a:lnTo>
                  <a:pt x="350100" y="307467"/>
                </a:lnTo>
                <a:lnTo>
                  <a:pt x="350100" y="42633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748546" y="2301276"/>
            <a:ext cx="350520" cy="350520"/>
            <a:chOff x="2748546" y="2301276"/>
            <a:chExt cx="350520" cy="350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0768" y="2363510"/>
              <a:ext cx="225658" cy="22564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48546" y="2301276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19">
                  <a:moveTo>
                    <a:pt x="298130" y="0"/>
                  </a:moveTo>
                  <a:lnTo>
                    <a:pt x="51971" y="0"/>
                  </a:lnTo>
                  <a:lnTo>
                    <a:pt x="31920" y="4143"/>
                  </a:lnTo>
                  <a:lnTo>
                    <a:pt x="15380" y="15380"/>
                  </a:lnTo>
                  <a:lnTo>
                    <a:pt x="4143" y="31919"/>
                  </a:lnTo>
                  <a:lnTo>
                    <a:pt x="0" y="51968"/>
                  </a:lnTo>
                  <a:lnTo>
                    <a:pt x="0" y="298143"/>
                  </a:lnTo>
                  <a:lnTo>
                    <a:pt x="4143" y="318190"/>
                  </a:lnTo>
                  <a:lnTo>
                    <a:pt x="15380" y="334726"/>
                  </a:lnTo>
                  <a:lnTo>
                    <a:pt x="31920" y="345960"/>
                  </a:lnTo>
                  <a:lnTo>
                    <a:pt x="51971" y="350102"/>
                  </a:lnTo>
                  <a:lnTo>
                    <a:pt x="298130" y="350102"/>
                  </a:lnTo>
                  <a:lnTo>
                    <a:pt x="318178" y="345960"/>
                  </a:lnTo>
                  <a:lnTo>
                    <a:pt x="334721" y="334726"/>
                  </a:lnTo>
                  <a:lnTo>
                    <a:pt x="345964" y="318190"/>
                  </a:lnTo>
                  <a:lnTo>
                    <a:pt x="347991" y="308393"/>
                  </a:lnTo>
                  <a:lnTo>
                    <a:pt x="93000" y="308393"/>
                  </a:lnTo>
                  <a:lnTo>
                    <a:pt x="73055" y="304357"/>
                  </a:lnTo>
                  <a:lnTo>
                    <a:pt x="56749" y="293358"/>
                  </a:lnTo>
                  <a:lnTo>
                    <a:pt x="45746" y="277056"/>
                  </a:lnTo>
                  <a:lnTo>
                    <a:pt x="41708" y="257114"/>
                  </a:lnTo>
                  <a:lnTo>
                    <a:pt x="41708" y="92997"/>
                  </a:lnTo>
                  <a:lnTo>
                    <a:pt x="45746" y="73056"/>
                  </a:lnTo>
                  <a:lnTo>
                    <a:pt x="56749" y="56754"/>
                  </a:lnTo>
                  <a:lnTo>
                    <a:pt x="73055" y="45754"/>
                  </a:lnTo>
                  <a:lnTo>
                    <a:pt x="93000" y="41717"/>
                  </a:lnTo>
                  <a:lnTo>
                    <a:pt x="347991" y="41717"/>
                  </a:lnTo>
                  <a:lnTo>
                    <a:pt x="345964" y="31919"/>
                  </a:lnTo>
                  <a:lnTo>
                    <a:pt x="334721" y="15380"/>
                  </a:lnTo>
                  <a:lnTo>
                    <a:pt x="318178" y="4143"/>
                  </a:lnTo>
                  <a:lnTo>
                    <a:pt x="298130" y="0"/>
                  </a:lnTo>
                  <a:close/>
                </a:path>
                <a:path w="350519" h="350519">
                  <a:moveTo>
                    <a:pt x="347991" y="41717"/>
                  </a:moveTo>
                  <a:lnTo>
                    <a:pt x="257114" y="41717"/>
                  </a:lnTo>
                  <a:lnTo>
                    <a:pt x="277050" y="45754"/>
                  </a:lnTo>
                  <a:lnTo>
                    <a:pt x="293349" y="56754"/>
                  </a:lnTo>
                  <a:lnTo>
                    <a:pt x="304348" y="73056"/>
                  </a:lnTo>
                  <a:lnTo>
                    <a:pt x="308384" y="92997"/>
                  </a:lnTo>
                  <a:lnTo>
                    <a:pt x="308384" y="257114"/>
                  </a:lnTo>
                  <a:lnTo>
                    <a:pt x="304348" y="277056"/>
                  </a:lnTo>
                  <a:lnTo>
                    <a:pt x="293349" y="293358"/>
                  </a:lnTo>
                  <a:lnTo>
                    <a:pt x="277050" y="304357"/>
                  </a:lnTo>
                  <a:lnTo>
                    <a:pt x="257114" y="308393"/>
                  </a:lnTo>
                  <a:lnTo>
                    <a:pt x="347991" y="308393"/>
                  </a:lnTo>
                  <a:lnTo>
                    <a:pt x="350111" y="298143"/>
                  </a:lnTo>
                  <a:lnTo>
                    <a:pt x="350111" y="51968"/>
                  </a:lnTo>
                  <a:lnTo>
                    <a:pt x="347991" y="41717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231428" y="2301371"/>
            <a:ext cx="350520" cy="350520"/>
            <a:chOff x="3231428" y="2301371"/>
            <a:chExt cx="350520" cy="350520"/>
          </a:xfrm>
        </p:grpSpPr>
        <p:sp>
          <p:nvSpPr>
            <p:cNvPr id="9" name="object 9"/>
            <p:cNvSpPr/>
            <p:nvPr/>
          </p:nvSpPr>
          <p:spPr>
            <a:xfrm>
              <a:off x="3231426" y="230137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92989" y="66814"/>
                  </a:moveTo>
                  <a:lnTo>
                    <a:pt x="88392" y="62217"/>
                  </a:lnTo>
                  <a:lnTo>
                    <a:pt x="82753" y="62217"/>
                  </a:lnTo>
                  <a:lnTo>
                    <a:pt x="77076" y="62217"/>
                  </a:lnTo>
                  <a:lnTo>
                    <a:pt x="72478" y="66814"/>
                  </a:lnTo>
                  <a:lnTo>
                    <a:pt x="72478" y="78143"/>
                  </a:lnTo>
                  <a:lnTo>
                    <a:pt x="77076" y="82727"/>
                  </a:lnTo>
                  <a:lnTo>
                    <a:pt x="88392" y="82727"/>
                  </a:lnTo>
                  <a:lnTo>
                    <a:pt x="92989" y="78143"/>
                  </a:lnTo>
                  <a:lnTo>
                    <a:pt x="92989" y="66814"/>
                  </a:lnTo>
                  <a:close/>
                </a:path>
                <a:path w="350520" h="350519">
                  <a:moveTo>
                    <a:pt x="350088" y="51968"/>
                  </a:moveTo>
                  <a:lnTo>
                    <a:pt x="347967" y="41706"/>
                  </a:lnTo>
                  <a:lnTo>
                    <a:pt x="345948" y="31915"/>
                  </a:lnTo>
                  <a:lnTo>
                    <a:pt x="334721" y="15379"/>
                  </a:lnTo>
                  <a:lnTo>
                    <a:pt x="318185" y="4140"/>
                  </a:lnTo>
                  <a:lnTo>
                    <a:pt x="298157" y="0"/>
                  </a:lnTo>
                  <a:lnTo>
                    <a:pt x="298157" y="187718"/>
                  </a:lnTo>
                  <a:lnTo>
                    <a:pt x="298157" y="303796"/>
                  </a:lnTo>
                  <a:lnTo>
                    <a:pt x="293547" y="308381"/>
                  </a:lnTo>
                  <a:lnTo>
                    <a:pt x="241185" y="308381"/>
                  </a:lnTo>
                  <a:lnTo>
                    <a:pt x="236588" y="303796"/>
                  </a:lnTo>
                  <a:lnTo>
                    <a:pt x="236588" y="205816"/>
                  </a:lnTo>
                  <a:lnTo>
                    <a:pt x="234975" y="197840"/>
                  </a:lnTo>
                  <a:lnTo>
                    <a:pt x="230581" y="191325"/>
                  </a:lnTo>
                  <a:lnTo>
                    <a:pt x="224053" y="186918"/>
                  </a:lnTo>
                  <a:lnTo>
                    <a:pt x="216065" y="185305"/>
                  </a:lnTo>
                  <a:lnTo>
                    <a:pt x="208089" y="186918"/>
                  </a:lnTo>
                  <a:lnTo>
                    <a:pt x="201574" y="191325"/>
                  </a:lnTo>
                  <a:lnTo>
                    <a:pt x="197167" y="197840"/>
                  </a:lnTo>
                  <a:lnTo>
                    <a:pt x="195554" y="205816"/>
                  </a:lnTo>
                  <a:lnTo>
                    <a:pt x="195554" y="303796"/>
                  </a:lnTo>
                  <a:lnTo>
                    <a:pt x="190982" y="308381"/>
                  </a:lnTo>
                  <a:lnTo>
                    <a:pt x="138620" y="308381"/>
                  </a:lnTo>
                  <a:lnTo>
                    <a:pt x="134023" y="303796"/>
                  </a:lnTo>
                  <a:lnTo>
                    <a:pt x="134023" y="128346"/>
                  </a:lnTo>
                  <a:lnTo>
                    <a:pt x="138620" y="123761"/>
                  </a:lnTo>
                  <a:lnTo>
                    <a:pt x="190563" y="123761"/>
                  </a:lnTo>
                  <a:lnTo>
                    <a:pt x="194919" y="127723"/>
                  </a:lnTo>
                  <a:lnTo>
                    <a:pt x="195491" y="132829"/>
                  </a:lnTo>
                  <a:lnTo>
                    <a:pt x="206413" y="127762"/>
                  </a:lnTo>
                  <a:lnTo>
                    <a:pt x="218236" y="124599"/>
                  </a:lnTo>
                  <a:lnTo>
                    <a:pt x="227177" y="123761"/>
                  </a:lnTo>
                  <a:lnTo>
                    <a:pt x="230606" y="123444"/>
                  </a:lnTo>
                  <a:lnTo>
                    <a:pt x="243166" y="124396"/>
                  </a:lnTo>
                  <a:lnTo>
                    <a:pt x="265836" y="132270"/>
                  </a:lnTo>
                  <a:lnTo>
                    <a:pt x="283171" y="146621"/>
                  </a:lnTo>
                  <a:lnTo>
                    <a:pt x="294259" y="165684"/>
                  </a:lnTo>
                  <a:lnTo>
                    <a:pt x="298157" y="187718"/>
                  </a:lnTo>
                  <a:lnTo>
                    <a:pt x="298157" y="0"/>
                  </a:lnTo>
                  <a:lnTo>
                    <a:pt x="113499" y="0"/>
                  </a:lnTo>
                  <a:lnTo>
                    <a:pt x="113499" y="72466"/>
                  </a:lnTo>
                  <a:lnTo>
                    <a:pt x="113499" y="128346"/>
                  </a:lnTo>
                  <a:lnTo>
                    <a:pt x="113499" y="303796"/>
                  </a:lnTo>
                  <a:lnTo>
                    <a:pt x="108927" y="308381"/>
                  </a:lnTo>
                  <a:lnTo>
                    <a:pt x="56565" y="308381"/>
                  </a:lnTo>
                  <a:lnTo>
                    <a:pt x="51968" y="303796"/>
                  </a:lnTo>
                  <a:lnTo>
                    <a:pt x="51968" y="128346"/>
                  </a:lnTo>
                  <a:lnTo>
                    <a:pt x="56565" y="123761"/>
                  </a:lnTo>
                  <a:lnTo>
                    <a:pt x="108927" y="123761"/>
                  </a:lnTo>
                  <a:lnTo>
                    <a:pt x="113499" y="128346"/>
                  </a:lnTo>
                  <a:lnTo>
                    <a:pt x="113499" y="72466"/>
                  </a:lnTo>
                  <a:lnTo>
                    <a:pt x="111086" y="84442"/>
                  </a:lnTo>
                  <a:lnTo>
                    <a:pt x="104482" y="94221"/>
                  </a:lnTo>
                  <a:lnTo>
                    <a:pt x="94703" y="100825"/>
                  </a:lnTo>
                  <a:lnTo>
                    <a:pt x="82753" y="103251"/>
                  </a:lnTo>
                  <a:lnTo>
                    <a:pt x="70777" y="100825"/>
                  </a:lnTo>
                  <a:lnTo>
                    <a:pt x="60985" y="94221"/>
                  </a:lnTo>
                  <a:lnTo>
                    <a:pt x="54381" y="84442"/>
                  </a:lnTo>
                  <a:lnTo>
                    <a:pt x="51968" y="72466"/>
                  </a:lnTo>
                  <a:lnTo>
                    <a:pt x="54381" y="60502"/>
                  </a:lnTo>
                  <a:lnTo>
                    <a:pt x="60985" y="50723"/>
                  </a:lnTo>
                  <a:lnTo>
                    <a:pt x="70777" y="44132"/>
                  </a:lnTo>
                  <a:lnTo>
                    <a:pt x="82753" y="41706"/>
                  </a:lnTo>
                  <a:lnTo>
                    <a:pt x="94703" y="44132"/>
                  </a:lnTo>
                  <a:lnTo>
                    <a:pt x="104482" y="50723"/>
                  </a:lnTo>
                  <a:lnTo>
                    <a:pt x="111086" y="60502"/>
                  </a:lnTo>
                  <a:lnTo>
                    <a:pt x="113499" y="72466"/>
                  </a:lnTo>
                  <a:lnTo>
                    <a:pt x="113499" y="0"/>
                  </a:lnTo>
                  <a:lnTo>
                    <a:pt x="51968" y="0"/>
                  </a:lnTo>
                  <a:lnTo>
                    <a:pt x="31915" y="4140"/>
                  </a:lnTo>
                  <a:lnTo>
                    <a:pt x="15379" y="15379"/>
                  </a:lnTo>
                  <a:lnTo>
                    <a:pt x="4140" y="31915"/>
                  </a:lnTo>
                  <a:lnTo>
                    <a:pt x="0" y="51968"/>
                  </a:lnTo>
                  <a:lnTo>
                    <a:pt x="0" y="298132"/>
                  </a:lnTo>
                  <a:lnTo>
                    <a:pt x="4140" y="318185"/>
                  </a:lnTo>
                  <a:lnTo>
                    <a:pt x="15379" y="334721"/>
                  </a:lnTo>
                  <a:lnTo>
                    <a:pt x="31915" y="345960"/>
                  </a:lnTo>
                  <a:lnTo>
                    <a:pt x="51968" y="350100"/>
                  </a:lnTo>
                  <a:lnTo>
                    <a:pt x="298157" y="350100"/>
                  </a:lnTo>
                  <a:lnTo>
                    <a:pt x="318185" y="345960"/>
                  </a:lnTo>
                  <a:lnTo>
                    <a:pt x="334721" y="334721"/>
                  </a:lnTo>
                  <a:lnTo>
                    <a:pt x="345948" y="318185"/>
                  </a:lnTo>
                  <a:lnTo>
                    <a:pt x="347967" y="308381"/>
                  </a:lnTo>
                  <a:lnTo>
                    <a:pt x="350088" y="298132"/>
                  </a:lnTo>
                  <a:lnTo>
                    <a:pt x="350088" y="123444"/>
                  </a:lnTo>
                  <a:lnTo>
                    <a:pt x="350088" y="103251"/>
                  </a:lnTo>
                  <a:lnTo>
                    <a:pt x="350088" y="51968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5962" y="2445428"/>
              <a:ext cx="123108" cy="1438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03909" y="2445650"/>
              <a:ext cx="20955" cy="144145"/>
            </a:xfrm>
            <a:custGeom>
              <a:avLst/>
              <a:gdLst/>
              <a:ahLst/>
              <a:cxnLst/>
              <a:rect l="l" t="t" r="r" b="b"/>
              <a:pathLst>
                <a:path w="20954" h="144144">
                  <a:moveTo>
                    <a:pt x="20514" y="0"/>
                  </a:moveTo>
                  <a:lnTo>
                    <a:pt x="0" y="0"/>
                  </a:lnTo>
                  <a:lnTo>
                    <a:pt x="0" y="143601"/>
                  </a:lnTo>
                  <a:lnTo>
                    <a:pt x="20514" y="143601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483" y="1258"/>
            <a:ext cx="5849620" cy="3291204"/>
            <a:chOff x="-2483" y="1258"/>
            <a:chExt cx="5849620" cy="3291204"/>
          </a:xfrm>
        </p:grpSpPr>
        <p:sp>
          <p:nvSpPr>
            <p:cNvPr id="3" name="object 3"/>
            <p:cNvSpPr/>
            <p:nvPr/>
          </p:nvSpPr>
          <p:spPr>
            <a:xfrm>
              <a:off x="1512" y="1547230"/>
              <a:ext cx="1655445" cy="1741170"/>
            </a:xfrm>
            <a:custGeom>
              <a:avLst/>
              <a:gdLst/>
              <a:ahLst/>
              <a:cxnLst/>
              <a:rect l="l" t="t" r="r" b="b"/>
              <a:pathLst>
                <a:path w="1655445" h="1741170">
                  <a:moveTo>
                    <a:pt x="0" y="0"/>
                  </a:moveTo>
                  <a:lnTo>
                    <a:pt x="54148" y="11248"/>
                  </a:lnTo>
                  <a:lnTo>
                    <a:pt x="97413" y="23620"/>
                  </a:lnTo>
                  <a:lnTo>
                    <a:pt x="139282" y="38470"/>
                  </a:lnTo>
                  <a:lnTo>
                    <a:pt x="179812" y="55699"/>
                  </a:lnTo>
                  <a:lnTo>
                    <a:pt x="219059" y="75207"/>
                  </a:lnTo>
                  <a:lnTo>
                    <a:pt x="257077" y="96896"/>
                  </a:lnTo>
                  <a:lnTo>
                    <a:pt x="293924" y="120666"/>
                  </a:lnTo>
                  <a:lnTo>
                    <a:pt x="329654" y="146418"/>
                  </a:lnTo>
                  <a:lnTo>
                    <a:pt x="364324" y="174053"/>
                  </a:lnTo>
                  <a:lnTo>
                    <a:pt x="397989" y="203473"/>
                  </a:lnTo>
                  <a:lnTo>
                    <a:pt x="430705" y="234577"/>
                  </a:lnTo>
                  <a:lnTo>
                    <a:pt x="462528" y="267267"/>
                  </a:lnTo>
                  <a:lnTo>
                    <a:pt x="493514" y="301444"/>
                  </a:lnTo>
                  <a:lnTo>
                    <a:pt x="523719" y="337009"/>
                  </a:lnTo>
                  <a:lnTo>
                    <a:pt x="553198" y="373861"/>
                  </a:lnTo>
                  <a:lnTo>
                    <a:pt x="582007" y="411904"/>
                  </a:lnTo>
                  <a:lnTo>
                    <a:pt x="610202" y="451036"/>
                  </a:lnTo>
                  <a:lnTo>
                    <a:pt x="637840" y="491160"/>
                  </a:lnTo>
                  <a:lnTo>
                    <a:pt x="664974" y="532176"/>
                  </a:lnTo>
                  <a:lnTo>
                    <a:pt x="691663" y="573984"/>
                  </a:lnTo>
                  <a:lnTo>
                    <a:pt x="717961" y="616487"/>
                  </a:lnTo>
                  <a:lnTo>
                    <a:pt x="743923" y="659584"/>
                  </a:lnTo>
                  <a:lnTo>
                    <a:pt x="769607" y="703177"/>
                  </a:lnTo>
                  <a:lnTo>
                    <a:pt x="795068" y="747166"/>
                  </a:lnTo>
                  <a:lnTo>
                    <a:pt x="820361" y="791453"/>
                  </a:lnTo>
                  <a:lnTo>
                    <a:pt x="845542" y="835938"/>
                  </a:lnTo>
                  <a:lnTo>
                    <a:pt x="870668" y="880522"/>
                  </a:lnTo>
                  <a:lnTo>
                    <a:pt x="895793" y="925107"/>
                  </a:lnTo>
                  <a:lnTo>
                    <a:pt x="920975" y="969592"/>
                  </a:lnTo>
                  <a:lnTo>
                    <a:pt x="946268" y="1013879"/>
                  </a:lnTo>
                  <a:lnTo>
                    <a:pt x="971728" y="1057868"/>
                  </a:lnTo>
                  <a:lnTo>
                    <a:pt x="997412" y="1101461"/>
                  </a:lnTo>
                  <a:lnTo>
                    <a:pt x="1023374" y="1144558"/>
                  </a:lnTo>
                  <a:lnTo>
                    <a:pt x="1049672" y="1187061"/>
                  </a:lnTo>
                  <a:lnTo>
                    <a:pt x="1076360" y="1228870"/>
                  </a:lnTo>
                  <a:lnTo>
                    <a:pt x="1103495" y="1269885"/>
                  </a:lnTo>
                  <a:lnTo>
                    <a:pt x="1131132" y="1310009"/>
                  </a:lnTo>
                  <a:lnTo>
                    <a:pt x="1159327" y="1349142"/>
                  </a:lnTo>
                  <a:lnTo>
                    <a:pt x="1188137" y="1387184"/>
                  </a:lnTo>
                  <a:lnTo>
                    <a:pt x="1217616" y="1424037"/>
                  </a:lnTo>
                  <a:lnTo>
                    <a:pt x="1247820" y="1459602"/>
                  </a:lnTo>
                  <a:lnTo>
                    <a:pt x="1278806" y="1493779"/>
                  </a:lnTo>
                  <a:lnTo>
                    <a:pt x="1310629" y="1526469"/>
                  </a:lnTo>
                  <a:lnTo>
                    <a:pt x="1343345" y="1557573"/>
                  </a:lnTo>
                  <a:lnTo>
                    <a:pt x="1377010" y="1586993"/>
                  </a:lnTo>
                  <a:lnTo>
                    <a:pt x="1411680" y="1614628"/>
                  </a:lnTo>
                  <a:lnTo>
                    <a:pt x="1447410" y="1640381"/>
                  </a:lnTo>
                  <a:lnTo>
                    <a:pt x="1484257" y="1664151"/>
                  </a:lnTo>
                  <a:lnTo>
                    <a:pt x="1522275" y="1685840"/>
                  </a:lnTo>
                  <a:lnTo>
                    <a:pt x="1561522" y="1705348"/>
                  </a:lnTo>
                  <a:lnTo>
                    <a:pt x="1602052" y="1722577"/>
                  </a:lnTo>
                  <a:lnTo>
                    <a:pt x="1643921" y="1737427"/>
                  </a:lnTo>
                  <a:lnTo>
                    <a:pt x="1655420" y="1740715"/>
                  </a:lnTo>
                </a:path>
              </a:pathLst>
            </a:custGeom>
            <a:ln w="7990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2" y="1258"/>
              <a:ext cx="2554796" cy="32848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1" y="175425"/>
              <a:ext cx="5845810" cy="2957195"/>
            </a:xfrm>
            <a:custGeom>
              <a:avLst/>
              <a:gdLst/>
              <a:ahLst/>
              <a:cxnLst/>
              <a:rect l="l" t="t" r="r" b="b"/>
              <a:pathLst>
                <a:path w="5845810" h="2957195">
                  <a:moveTo>
                    <a:pt x="5845213" y="2941739"/>
                  </a:moveTo>
                  <a:lnTo>
                    <a:pt x="0" y="2941739"/>
                  </a:lnTo>
                  <a:lnTo>
                    <a:pt x="0" y="2956966"/>
                  </a:lnTo>
                  <a:lnTo>
                    <a:pt x="5845213" y="2956966"/>
                  </a:lnTo>
                  <a:lnTo>
                    <a:pt x="5845213" y="2941739"/>
                  </a:lnTo>
                  <a:close/>
                </a:path>
                <a:path w="5845810" h="2957195">
                  <a:moveTo>
                    <a:pt x="5845213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5845213" y="15227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63345" y="500242"/>
            <a:ext cx="241681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3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</a:t>
            </a:r>
            <a:r>
              <a:rPr sz="13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3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822" y="1291276"/>
            <a:ext cx="2395855" cy="704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75"/>
              </a:spcBef>
            </a:pP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10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850" spc="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spc="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8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85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-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 decision-making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processes.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 </a:t>
            </a:r>
            <a:r>
              <a:rPr sz="850" spc="-28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85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belonging</a:t>
            </a:r>
            <a:r>
              <a:rPr sz="8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community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pride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collaboration.</a:t>
            </a:r>
            <a:endParaRPr sz="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483" y="1258"/>
            <a:ext cx="5849620" cy="3291204"/>
            <a:chOff x="-2483" y="1258"/>
            <a:chExt cx="5849620" cy="3291204"/>
          </a:xfrm>
        </p:grpSpPr>
        <p:sp>
          <p:nvSpPr>
            <p:cNvPr id="3" name="object 3"/>
            <p:cNvSpPr/>
            <p:nvPr/>
          </p:nvSpPr>
          <p:spPr>
            <a:xfrm>
              <a:off x="1512" y="1547230"/>
              <a:ext cx="1655445" cy="1741170"/>
            </a:xfrm>
            <a:custGeom>
              <a:avLst/>
              <a:gdLst/>
              <a:ahLst/>
              <a:cxnLst/>
              <a:rect l="l" t="t" r="r" b="b"/>
              <a:pathLst>
                <a:path w="1655445" h="1741170">
                  <a:moveTo>
                    <a:pt x="0" y="0"/>
                  </a:moveTo>
                  <a:lnTo>
                    <a:pt x="54148" y="11248"/>
                  </a:lnTo>
                  <a:lnTo>
                    <a:pt x="97413" y="23620"/>
                  </a:lnTo>
                  <a:lnTo>
                    <a:pt x="139282" y="38470"/>
                  </a:lnTo>
                  <a:lnTo>
                    <a:pt x="179812" y="55699"/>
                  </a:lnTo>
                  <a:lnTo>
                    <a:pt x="219059" y="75207"/>
                  </a:lnTo>
                  <a:lnTo>
                    <a:pt x="257077" y="96896"/>
                  </a:lnTo>
                  <a:lnTo>
                    <a:pt x="293924" y="120666"/>
                  </a:lnTo>
                  <a:lnTo>
                    <a:pt x="329654" y="146418"/>
                  </a:lnTo>
                  <a:lnTo>
                    <a:pt x="364324" y="174053"/>
                  </a:lnTo>
                  <a:lnTo>
                    <a:pt x="397989" y="203473"/>
                  </a:lnTo>
                  <a:lnTo>
                    <a:pt x="430705" y="234577"/>
                  </a:lnTo>
                  <a:lnTo>
                    <a:pt x="462528" y="267267"/>
                  </a:lnTo>
                  <a:lnTo>
                    <a:pt x="493514" y="301444"/>
                  </a:lnTo>
                  <a:lnTo>
                    <a:pt x="523719" y="337009"/>
                  </a:lnTo>
                  <a:lnTo>
                    <a:pt x="553198" y="373861"/>
                  </a:lnTo>
                  <a:lnTo>
                    <a:pt x="582007" y="411904"/>
                  </a:lnTo>
                  <a:lnTo>
                    <a:pt x="610202" y="451036"/>
                  </a:lnTo>
                  <a:lnTo>
                    <a:pt x="637840" y="491160"/>
                  </a:lnTo>
                  <a:lnTo>
                    <a:pt x="664974" y="532176"/>
                  </a:lnTo>
                  <a:lnTo>
                    <a:pt x="691663" y="573984"/>
                  </a:lnTo>
                  <a:lnTo>
                    <a:pt x="717961" y="616487"/>
                  </a:lnTo>
                  <a:lnTo>
                    <a:pt x="743923" y="659584"/>
                  </a:lnTo>
                  <a:lnTo>
                    <a:pt x="769607" y="703177"/>
                  </a:lnTo>
                  <a:lnTo>
                    <a:pt x="795068" y="747166"/>
                  </a:lnTo>
                  <a:lnTo>
                    <a:pt x="820361" y="791453"/>
                  </a:lnTo>
                  <a:lnTo>
                    <a:pt x="845542" y="835938"/>
                  </a:lnTo>
                  <a:lnTo>
                    <a:pt x="870668" y="880522"/>
                  </a:lnTo>
                  <a:lnTo>
                    <a:pt x="895793" y="925107"/>
                  </a:lnTo>
                  <a:lnTo>
                    <a:pt x="920975" y="969592"/>
                  </a:lnTo>
                  <a:lnTo>
                    <a:pt x="946268" y="1013879"/>
                  </a:lnTo>
                  <a:lnTo>
                    <a:pt x="971728" y="1057868"/>
                  </a:lnTo>
                  <a:lnTo>
                    <a:pt x="997412" y="1101461"/>
                  </a:lnTo>
                  <a:lnTo>
                    <a:pt x="1023374" y="1144558"/>
                  </a:lnTo>
                  <a:lnTo>
                    <a:pt x="1049672" y="1187061"/>
                  </a:lnTo>
                  <a:lnTo>
                    <a:pt x="1076360" y="1228870"/>
                  </a:lnTo>
                  <a:lnTo>
                    <a:pt x="1103495" y="1269885"/>
                  </a:lnTo>
                  <a:lnTo>
                    <a:pt x="1131132" y="1310009"/>
                  </a:lnTo>
                  <a:lnTo>
                    <a:pt x="1159327" y="1349142"/>
                  </a:lnTo>
                  <a:lnTo>
                    <a:pt x="1188137" y="1387184"/>
                  </a:lnTo>
                  <a:lnTo>
                    <a:pt x="1217616" y="1424037"/>
                  </a:lnTo>
                  <a:lnTo>
                    <a:pt x="1247820" y="1459602"/>
                  </a:lnTo>
                  <a:lnTo>
                    <a:pt x="1278806" y="1493779"/>
                  </a:lnTo>
                  <a:lnTo>
                    <a:pt x="1310629" y="1526469"/>
                  </a:lnTo>
                  <a:lnTo>
                    <a:pt x="1343345" y="1557573"/>
                  </a:lnTo>
                  <a:lnTo>
                    <a:pt x="1377010" y="1586993"/>
                  </a:lnTo>
                  <a:lnTo>
                    <a:pt x="1411680" y="1614628"/>
                  </a:lnTo>
                  <a:lnTo>
                    <a:pt x="1447410" y="1640381"/>
                  </a:lnTo>
                  <a:lnTo>
                    <a:pt x="1484257" y="1664151"/>
                  </a:lnTo>
                  <a:lnTo>
                    <a:pt x="1522275" y="1685840"/>
                  </a:lnTo>
                  <a:lnTo>
                    <a:pt x="1561522" y="1705348"/>
                  </a:lnTo>
                  <a:lnTo>
                    <a:pt x="1602052" y="1722577"/>
                  </a:lnTo>
                  <a:lnTo>
                    <a:pt x="1643921" y="1737427"/>
                  </a:lnTo>
                  <a:lnTo>
                    <a:pt x="1655420" y="1740715"/>
                  </a:lnTo>
                </a:path>
              </a:pathLst>
            </a:custGeom>
            <a:ln w="7990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2" y="1258"/>
              <a:ext cx="2554796" cy="32848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1" y="175425"/>
              <a:ext cx="5845810" cy="2957195"/>
            </a:xfrm>
            <a:custGeom>
              <a:avLst/>
              <a:gdLst/>
              <a:ahLst/>
              <a:cxnLst/>
              <a:rect l="l" t="t" r="r" b="b"/>
              <a:pathLst>
                <a:path w="5845810" h="2957195">
                  <a:moveTo>
                    <a:pt x="5845213" y="2941739"/>
                  </a:moveTo>
                  <a:lnTo>
                    <a:pt x="0" y="2941739"/>
                  </a:lnTo>
                  <a:lnTo>
                    <a:pt x="0" y="2956966"/>
                  </a:lnTo>
                  <a:lnTo>
                    <a:pt x="5845213" y="2956966"/>
                  </a:lnTo>
                  <a:lnTo>
                    <a:pt x="5845213" y="2941739"/>
                  </a:lnTo>
                  <a:close/>
                </a:path>
                <a:path w="5845810" h="2957195">
                  <a:moveTo>
                    <a:pt x="5845213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5845213" y="15227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66529" y="494163"/>
            <a:ext cx="2360930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50" dirty="0">
                <a:latin typeface="SimSun"/>
                <a:cs typeface="SimSun"/>
              </a:rPr>
              <a:t>The</a:t>
            </a:r>
            <a:r>
              <a:rPr sz="1900" spc="-585" dirty="0">
                <a:latin typeface="SimSun"/>
                <a:cs typeface="SimSun"/>
              </a:rPr>
              <a:t> </a:t>
            </a:r>
            <a:r>
              <a:rPr sz="1900" spc="-70" dirty="0">
                <a:latin typeface="SimSun"/>
                <a:cs typeface="SimSun"/>
              </a:rPr>
              <a:t>Role</a:t>
            </a:r>
            <a:r>
              <a:rPr sz="1900" spc="-585" dirty="0">
                <a:latin typeface="SimSun"/>
                <a:cs typeface="SimSun"/>
              </a:rPr>
              <a:t> </a:t>
            </a:r>
            <a:r>
              <a:rPr sz="1900" spc="-180" dirty="0">
                <a:latin typeface="SimSun"/>
                <a:cs typeface="SimSun"/>
              </a:rPr>
              <a:t>of</a:t>
            </a:r>
            <a:r>
              <a:rPr sz="1900" spc="-590" dirty="0">
                <a:latin typeface="SimSun"/>
                <a:cs typeface="SimSun"/>
              </a:rPr>
              <a:t> </a:t>
            </a:r>
            <a:r>
              <a:rPr sz="1900" spc="-35" dirty="0">
                <a:latin typeface="SimSun"/>
                <a:cs typeface="SimSun"/>
              </a:rPr>
              <a:t>Technology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7001" y="1267609"/>
            <a:ext cx="2419985" cy="704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75"/>
              </a:spcBef>
            </a:pP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45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-2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850" spc="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850" spc="50" dirty="0">
                <a:solidFill>
                  <a:srgbClr val="322C2C"/>
                </a:solidFill>
                <a:latin typeface="Verdana"/>
                <a:cs typeface="Verdana"/>
              </a:rPr>
              <a:t>ge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b="1" spc="15" dirty="0">
                <a:latin typeface="Verdana"/>
                <a:cs typeface="Verdana"/>
              </a:rPr>
              <a:t>i</a:t>
            </a:r>
            <a:r>
              <a:rPr sz="850" b="1" spc="35" dirty="0">
                <a:latin typeface="Verdana"/>
                <a:cs typeface="Verdana"/>
              </a:rPr>
              <a:t>n</a:t>
            </a:r>
            <a:r>
              <a:rPr sz="850" b="1" spc="55" dirty="0">
                <a:latin typeface="Verdana"/>
                <a:cs typeface="Verdana"/>
              </a:rPr>
              <a:t>n</a:t>
            </a:r>
            <a:r>
              <a:rPr sz="850" b="1" spc="20" dirty="0">
                <a:latin typeface="Verdana"/>
                <a:cs typeface="Verdana"/>
              </a:rPr>
              <a:t>o</a:t>
            </a:r>
            <a:r>
              <a:rPr sz="850" b="1" spc="-45" dirty="0">
                <a:latin typeface="Verdana"/>
                <a:cs typeface="Verdana"/>
              </a:rPr>
              <a:t>v</a:t>
            </a:r>
            <a:r>
              <a:rPr sz="850" b="1" dirty="0">
                <a:latin typeface="Verdana"/>
                <a:cs typeface="Verdana"/>
              </a:rPr>
              <a:t>a</a:t>
            </a:r>
            <a:r>
              <a:rPr sz="850" b="1" spc="15" dirty="0">
                <a:latin typeface="Verdana"/>
                <a:cs typeface="Verdana"/>
              </a:rPr>
              <a:t>t</a:t>
            </a:r>
            <a:r>
              <a:rPr sz="850" b="1" spc="5" dirty="0">
                <a:latin typeface="Verdana"/>
                <a:cs typeface="Verdana"/>
              </a:rPr>
              <a:t>i</a:t>
            </a:r>
            <a:r>
              <a:rPr sz="850" b="1" spc="-45" dirty="0">
                <a:latin typeface="Verdana"/>
                <a:cs typeface="Verdana"/>
              </a:rPr>
              <a:t>v</a:t>
            </a:r>
            <a:r>
              <a:rPr sz="850" b="1" spc="25" dirty="0">
                <a:latin typeface="Verdana"/>
                <a:cs typeface="Verdana"/>
              </a:rPr>
              <a:t>e</a:t>
            </a:r>
            <a:r>
              <a:rPr sz="850" spc="-70" dirty="0"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850" spc="50" dirty="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sz="850" spc="55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65" dirty="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sz="850" spc="-30" dirty="0">
                <a:solidFill>
                  <a:srgbClr val="322C2C"/>
                </a:solidFill>
                <a:latin typeface="Verdana"/>
                <a:cs typeface="Verdana"/>
              </a:rPr>
              <a:t>y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ge  </a:t>
            </a:r>
            <a:r>
              <a:rPr sz="850" spc="3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850" spc="45" dirty="0">
                <a:solidFill>
                  <a:srgbClr val="322C2C"/>
                </a:solidFill>
                <a:latin typeface="Verdana"/>
                <a:cs typeface="Verdana"/>
              </a:rPr>
              <a:t>gap </a:t>
            </a:r>
            <a:r>
              <a:rPr sz="850" spc="35" dirty="0">
                <a:solidFill>
                  <a:srgbClr val="322C2C"/>
                </a:solidFill>
                <a:latin typeface="Verdana"/>
                <a:cs typeface="Verdana"/>
              </a:rPr>
              <a:t>between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citizens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local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government.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Utilize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/>
                <a:cs typeface="Verdana"/>
              </a:rPr>
              <a:t>data-driven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insights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to </a:t>
            </a:r>
            <a:r>
              <a:rPr sz="850" spc="-28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5" dirty="0">
                <a:solidFill>
                  <a:srgbClr val="322C2C"/>
                </a:solidFill>
                <a:latin typeface="Verdana"/>
                <a:cs typeface="Verdana"/>
              </a:rPr>
              <a:t>inform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Verdana"/>
                <a:cs typeface="Verdana"/>
              </a:rPr>
              <a:t>policy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decisions</a:t>
            </a:r>
            <a:r>
              <a:rPr sz="850" spc="-7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Verdana"/>
                <a:cs typeface="Verdana"/>
              </a:rPr>
              <a:t>improve</a:t>
            </a:r>
            <a:r>
              <a:rPr sz="850" spc="-7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850" b="1" spc="30" dirty="0">
                <a:latin typeface="Verdana"/>
                <a:cs typeface="Verdana"/>
              </a:rPr>
              <a:t>urban</a:t>
            </a:r>
            <a:r>
              <a:rPr sz="850" spc="30" dirty="0">
                <a:latin typeface="Verdana"/>
                <a:cs typeface="Verdana"/>
              </a:rPr>
              <a:t> </a:t>
            </a:r>
            <a:r>
              <a:rPr sz="850" spc="-285" dirty="0">
                <a:latin typeface="Verdana"/>
                <a:cs typeface="Verdana"/>
              </a:rPr>
              <a:t> </a:t>
            </a:r>
            <a:r>
              <a:rPr sz="850" spc="-5" dirty="0">
                <a:solidFill>
                  <a:srgbClr val="322C2C"/>
                </a:solidFill>
                <a:latin typeface="Verdana"/>
                <a:cs typeface="Verdana"/>
              </a:rPr>
              <a:t>living.</a:t>
            </a:r>
            <a:endParaRPr sz="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302" y="994824"/>
            <a:ext cx="1671364" cy="16713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69604" y="1793252"/>
            <a:ext cx="1677670" cy="1494790"/>
          </a:xfrm>
          <a:custGeom>
            <a:avLst/>
            <a:gdLst/>
            <a:ahLst/>
            <a:cxnLst/>
            <a:rect l="l" t="t" r="r" b="b"/>
            <a:pathLst>
              <a:path w="1677670" h="1494789">
                <a:moveTo>
                  <a:pt x="1677123" y="0"/>
                </a:moveTo>
                <a:lnTo>
                  <a:pt x="1619084" y="7252"/>
                </a:lnTo>
                <a:lnTo>
                  <a:pt x="1569586" y="16499"/>
                </a:lnTo>
                <a:lnTo>
                  <a:pt x="1521749" y="28170"/>
                </a:lnTo>
                <a:lnTo>
                  <a:pt x="1475504" y="42169"/>
                </a:lnTo>
                <a:lnTo>
                  <a:pt x="1430787" y="58398"/>
                </a:lnTo>
                <a:lnTo>
                  <a:pt x="1387530" y="76762"/>
                </a:lnTo>
                <a:lnTo>
                  <a:pt x="1345667" y="97162"/>
                </a:lnTo>
                <a:lnTo>
                  <a:pt x="1305132" y="119502"/>
                </a:lnTo>
                <a:lnTo>
                  <a:pt x="1265858" y="143685"/>
                </a:lnTo>
                <a:lnTo>
                  <a:pt x="1227779" y="169614"/>
                </a:lnTo>
                <a:lnTo>
                  <a:pt x="1190829" y="197191"/>
                </a:lnTo>
                <a:lnTo>
                  <a:pt x="1154941" y="226320"/>
                </a:lnTo>
                <a:lnTo>
                  <a:pt x="1120049" y="256904"/>
                </a:lnTo>
                <a:lnTo>
                  <a:pt x="1086087" y="288846"/>
                </a:lnTo>
                <a:lnTo>
                  <a:pt x="1052987" y="322049"/>
                </a:lnTo>
                <a:lnTo>
                  <a:pt x="1020685" y="356416"/>
                </a:lnTo>
                <a:lnTo>
                  <a:pt x="989112" y="391849"/>
                </a:lnTo>
                <a:lnTo>
                  <a:pt x="958204" y="428252"/>
                </a:lnTo>
                <a:lnTo>
                  <a:pt x="927893" y="465529"/>
                </a:lnTo>
                <a:lnTo>
                  <a:pt x="898114" y="503581"/>
                </a:lnTo>
                <a:lnTo>
                  <a:pt x="868799" y="542311"/>
                </a:lnTo>
                <a:lnTo>
                  <a:pt x="839883" y="581624"/>
                </a:lnTo>
                <a:lnTo>
                  <a:pt x="811299" y="621422"/>
                </a:lnTo>
                <a:lnTo>
                  <a:pt x="782980" y="661607"/>
                </a:lnTo>
                <a:lnTo>
                  <a:pt x="754861" y="702084"/>
                </a:lnTo>
                <a:lnTo>
                  <a:pt x="726875" y="742754"/>
                </a:lnTo>
                <a:lnTo>
                  <a:pt x="698956" y="783521"/>
                </a:lnTo>
                <a:lnTo>
                  <a:pt x="671034" y="824290"/>
                </a:lnTo>
                <a:lnTo>
                  <a:pt x="643045" y="864961"/>
                </a:lnTo>
                <a:lnTo>
                  <a:pt x="614923" y="905439"/>
                </a:lnTo>
                <a:lnTo>
                  <a:pt x="586602" y="945625"/>
                </a:lnTo>
                <a:lnTo>
                  <a:pt x="558016" y="985424"/>
                </a:lnTo>
                <a:lnTo>
                  <a:pt x="529098" y="1024737"/>
                </a:lnTo>
                <a:lnTo>
                  <a:pt x="499782" y="1063469"/>
                </a:lnTo>
                <a:lnTo>
                  <a:pt x="470001" y="1101522"/>
                </a:lnTo>
                <a:lnTo>
                  <a:pt x="439689" y="1138798"/>
                </a:lnTo>
                <a:lnTo>
                  <a:pt x="408779" y="1175202"/>
                </a:lnTo>
                <a:lnTo>
                  <a:pt x="377206" y="1210636"/>
                </a:lnTo>
                <a:lnTo>
                  <a:pt x="344903" y="1245003"/>
                </a:lnTo>
                <a:lnTo>
                  <a:pt x="311803" y="1278207"/>
                </a:lnTo>
                <a:lnTo>
                  <a:pt x="277840" y="1310149"/>
                </a:lnTo>
                <a:lnTo>
                  <a:pt x="242948" y="1340733"/>
                </a:lnTo>
                <a:lnTo>
                  <a:pt x="207060" y="1369863"/>
                </a:lnTo>
                <a:lnTo>
                  <a:pt x="170111" y="1397441"/>
                </a:lnTo>
                <a:lnTo>
                  <a:pt x="132033" y="1423370"/>
                </a:lnTo>
                <a:lnTo>
                  <a:pt x="92760" y="1447553"/>
                </a:lnTo>
                <a:lnTo>
                  <a:pt x="52226" y="1469893"/>
                </a:lnTo>
                <a:lnTo>
                  <a:pt x="10364" y="1490293"/>
                </a:lnTo>
                <a:lnTo>
                  <a:pt x="0" y="1494694"/>
                </a:lnTo>
              </a:path>
            </a:pathLst>
          </a:custGeom>
          <a:ln w="7989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26311" y="1478081"/>
            <a:ext cx="2321560" cy="5502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75"/>
              </a:spcBef>
            </a:pP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sz="850" spc="-2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App,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sz="8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  <a:r>
              <a:rPr sz="85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85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forums,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calendars,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850" spc="-2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850" spc="-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85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lls</a:t>
            </a:r>
            <a:r>
              <a:rPr sz="850" spc="-1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spc="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850" spc="-1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850" spc="-1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collaborate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before.</a:t>
            </a:r>
            <a:endParaRPr sz="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12950" y="475657"/>
            <a:ext cx="3505200" cy="277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7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7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7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</a:t>
            </a:r>
            <a:r>
              <a:rPr lang="en-US" sz="17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7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</a:t>
            </a:r>
            <a:r>
              <a:rPr lang="en-US" sz="17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lang="en-US" sz="17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1823" y="1484025"/>
            <a:ext cx="2341880" cy="5502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75"/>
              </a:spcBef>
            </a:pP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85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sz="85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850" spc="-2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promotions, business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directories,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85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community-driven 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initiatives.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Strengthen </a:t>
            </a:r>
            <a:r>
              <a:rPr sz="850" spc="-2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fabric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city.</a:t>
            </a:r>
            <a:endParaRPr sz="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9121" y="483502"/>
            <a:ext cx="2407285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</a:t>
            </a:r>
            <a:r>
              <a:rPr sz="15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15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483" y="1258"/>
            <a:ext cx="5849620" cy="3291204"/>
            <a:chOff x="-2483" y="1258"/>
            <a:chExt cx="5849620" cy="3291204"/>
          </a:xfrm>
        </p:grpSpPr>
        <p:sp>
          <p:nvSpPr>
            <p:cNvPr id="3" name="object 3"/>
            <p:cNvSpPr/>
            <p:nvPr/>
          </p:nvSpPr>
          <p:spPr>
            <a:xfrm>
              <a:off x="1512" y="1547230"/>
              <a:ext cx="1655445" cy="1741170"/>
            </a:xfrm>
            <a:custGeom>
              <a:avLst/>
              <a:gdLst/>
              <a:ahLst/>
              <a:cxnLst/>
              <a:rect l="l" t="t" r="r" b="b"/>
              <a:pathLst>
                <a:path w="1655445" h="1741170">
                  <a:moveTo>
                    <a:pt x="0" y="0"/>
                  </a:moveTo>
                  <a:lnTo>
                    <a:pt x="54148" y="11248"/>
                  </a:lnTo>
                  <a:lnTo>
                    <a:pt x="97413" y="23620"/>
                  </a:lnTo>
                  <a:lnTo>
                    <a:pt x="139282" y="38470"/>
                  </a:lnTo>
                  <a:lnTo>
                    <a:pt x="179812" y="55699"/>
                  </a:lnTo>
                  <a:lnTo>
                    <a:pt x="219059" y="75207"/>
                  </a:lnTo>
                  <a:lnTo>
                    <a:pt x="257077" y="96896"/>
                  </a:lnTo>
                  <a:lnTo>
                    <a:pt x="293924" y="120666"/>
                  </a:lnTo>
                  <a:lnTo>
                    <a:pt x="329654" y="146418"/>
                  </a:lnTo>
                  <a:lnTo>
                    <a:pt x="364324" y="174053"/>
                  </a:lnTo>
                  <a:lnTo>
                    <a:pt x="397989" y="203473"/>
                  </a:lnTo>
                  <a:lnTo>
                    <a:pt x="430705" y="234577"/>
                  </a:lnTo>
                  <a:lnTo>
                    <a:pt x="462528" y="267267"/>
                  </a:lnTo>
                  <a:lnTo>
                    <a:pt x="493514" y="301444"/>
                  </a:lnTo>
                  <a:lnTo>
                    <a:pt x="523719" y="337009"/>
                  </a:lnTo>
                  <a:lnTo>
                    <a:pt x="553198" y="373861"/>
                  </a:lnTo>
                  <a:lnTo>
                    <a:pt x="582007" y="411904"/>
                  </a:lnTo>
                  <a:lnTo>
                    <a:pt x="610202" y="451036"/>
                  </a:lnTo>
                  <a:lnTo>
                    <a:pt x="637840" y="491160"/>
                  </a:lnTo>
                  <a:lnTo>
                    <a:pt x="664974" y="532176"/>
                  </a:lnTo>
                  <a:lnTo>
                    <a:pt x="691663" y="573984"/>
                  </a:lnTo>
                  <a:lnTo>
                    <a:pt x="717961" y="616487"/>
                  </a:lnTo>
                  <a:lnTo>
                    <a:pt x="743923" y="659584"/>
                  </a:lnTo>
                  <a:lnTo>
                    <a:pt x="769607" y="703177"/>
                  </a:lnTo>
                  <a:lnTo>
                    <a:pt x="795068" y="747166"/>
                  </a:lnTo>
                  <a:lnTo>
                    <a:pt x="820361" y="791453"/>
                  </a:lnTo>
                  <a:lnTo>
                    <a:pt x="845542" y="835938"/>
                  </a:lnTo>
                  <a:lnTo>
                    <a:pt x="870668" y="880522"/>
                  </a:lnTo>
                  <a:lnTo>
                    <a:pt x="895793" y="925107"/>
                  </a:lnTo>
                  <a:lnTo>
                    <a:pt x="920975" y="969592"/>
                  </a:lnTo>
                  <a:lnTo>
                    <a:pt x="946268" y="1013879"/>
                  </a:lnTo>
                  <a:lnTo>
                    <a:pt x="971728" y="1057868"/>
                  </a:lnTo>
                  <a:lnTo>
                    <a:pt x="997412" y="1101461"/>
                  </a:lnTo>
                  <a:lnTo>
                    <a:pt x="1023374" y="1144558"/>
                  </a:lnTo>
                  <a:lnTo>
                    <a:pt x="1049672" y="1187061"/>
                  </a:lnTo>
                  <a:lnTo>
                    <a:pt x="1076360" y="1228870"/>
                  </a:lnTo>
                  <a:lnTo>
                    <a:pt x="1103495" y="1269885"/>
                  </a:lnTo>
                  <a:lnTo>
                    <a:pt x="1131132" y="1310009"/>
                  </a:lnTo>
                  <a:lnTo>
                    <a:pt x="1159327" y="1349142"/>
                  </a:lnTo>
                  <a:lnTo>
                    <a:pt x="1188137" y="1387184"/>
                  </a:lnTo>
                  <a:lnTo>
                    <a:pt x="1217616" y="1424037"/>
                  </a:lnTo>
                  <a:lnTo>
                    <a:pt x="1247820" y="1459602"/>
                  </a:lnTo>
                  <a:lnTo>
                    <a:pt x="1278806" y="1493779"/>
                  </a:lnTo>
                  <a:lnTo>
                    <a:pt x="1310629" y="1526469"/>
                  </a:lnTo>
                  <a:lnTo>
                    <a:pt x="1343345" y="1557573"/>
                  </a:lnTo>
                  <a:lnTo>
                    <a:pt x="1377010" y="1586993"/>
                  </a:lnTo>
                  <a:lnTo>
                    <a:pt x="1411680" y="1614628"/>
                  </a:lnTo>
                  <a:lnTo>
                    <a:pt x="1447410" y="1640381"/>
                  </a:lnTo>
                  <a:lnTo>
                    <a:pt x="1484257" y="1664151"/>
                  </a:lnTo>
                  <a:lnTo>
                    <a:pt x="1522275" y="1685840"/>
                  </a:lnTo>
                  <a:lnTo>
                    <a:pt x="1561522" y="1705348"/>
                  </a:lnTo>
                  <a:lnTo>
                    <a:pt x="1602052" y="1722577"/>
                  </a:lnTo>
                  <a:lnTo>
                    <a:pt x="1643921" y="1737427"/>
                  </a:lnTo>
                  <a:lnTo>
                    <a:pt x="1655420" y="1740715"/>
                  </a:lnTo>
                </a:path>
              </a:pathLst>
            </a:custGeom>
            <a:ln w="7990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2" y="1258"/>
              <a:ext cx="2554796" cy="32848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1" y="175425"/>
              <a:ext cx="5845810" cy="2957195"/>
            </a:xfrm>
            <a:custGeom>
              <a:avLst/>
              <a:gdLst/>
              <a:ahLst/>
              <a:cxnLst/>
              <a:rect l="l" t="t" r="r" b="b"/>
              <a:pathLst>
                <a:path w="5845810" h="2957195">
                  <a:moveTo>
                    <a:pt x="5845213" y="2941739"/>
                  </a:moveTo>
                  <a:lnTo>
                    <a:pt x="0" y="2941739"/>
                  </a:lnTo>
                  <a:lnTo>
                    <a:pt x="0" y="2956966"/>
                  </a:lnTo>
                  <a:lnTo>
                    <a:pt x="5845213" y="2956966"/>
                  </a:lnTo>
                  <a:lnTo>
                    <a:pt x="5845213" y="2941739"/>
                  </a:lnTo>
                  <a:close/>
                </a:path>
                <a:path w="5845810" h="2957195">
                  <a:moveTo>
                    <a:pt x="5845213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5845213" y="15227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64930" y="491124"/>
            <a:ext cx="2430780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</a:t>
            </a:r>
            <a:r>
              <a:rPr sz="1900" spc="-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sz="1900" spc="-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5950" y="1301597"/>
            <a:ext cx="2420620" cy="5502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75"/>
              </a:spcBef>
            </a:pP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citizens to report 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concerns, access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</a:t>
            </a:r>
            <a:r>
              <a:rPr sz="85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services,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850" spc="-2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z="8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alerts.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850" spc="-7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sz="8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85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resilient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proactive</a:t>
            </a:r>
            <a:r>
              <a:rPr sz="85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engagement.</a:t>
            </a:r>
            <a:endParaRPr sz="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483" y="1258"/>
            <a:ext cx="5849620" cy="3291204"/>
            <a:chOff x="-2483" y="1258"/>
            <a:chExt cx="5849620" cy="3291204"/>
          </a:xfrm>
        </p:grpSpPr>
        <p:sp>
          <p:nvSpPr>
            <p:cNvPr id="3" name="object 3"/>
            <p:cNvSpPr/>
            <p:nvPr/>
          </p:nvSpPr>
          <p:spPr>
            <a:xfrm>
              <a:off x="1512" y="1547230"/>
              <a:ext cx="1655445" cy="1741170"/>
            </a:xfrm>
            <a:custGeom>
              <a:avLst/>
              <a:gdLst/>
              <a:ahLst/>
              <a:cxnLst/>
              <a:rect l="l" t="t" r="r" b="b"/>
              <a:pathLst>
                <a:path w="1655445" h="1741170">
                  <a:moveTo>
                    <a:pt x="0" y="0"/>
                  </a:moveTo>
                  <a:lnTo>
                    <a:pt x="54148" y="11248"/>
                  </a:lnTo>
                  <a:lnTo>
                    <a:pt x="97413" y="23620"/>
                  </a:lnTo>
                  <a:lnTo>
                    <a:pt x="139282" y="38470"/>
                  </a:lnTo>
                  <a:lnTo>
                    <a:pt x="179812" y="55699"/>
                  </a:lnTo>
                  <a:lnTo>
                    <a:pt x="219059" y="75207"/>
                  </a:lnTo>
                  <a:lnTo>
                    <a:pt x="257077" y="96896"/>
                  </a:lnTo>
                  <a:lnTo>
                    <a:pt x="293924" y="120666"/>
                  </a:lnTo>
                  <a:lnTo>
                    <a:pt x="329654" y="146418"/>
                  </a:lnTo>
                  <a:lnTo>
                    <a:pt x="364324" y="174053"/>
                  </a:lnTo>
                  <a:lnTo>
                    <a:pt x="397989" y="203473"/>
                  </a:lnTo>
                  <a:lnTo>
                    <a:pt x="430705" y="234577"/>
                  </a:lnTo>
                  <a:lnTo>
                    <a:pt x="462528" y="267267"/>
                  </a:lnTo>
                  <a:lnTo>
                    <a:pt x="493514" y="301444"/>
                  </a:lnTo>
                  <a:lnTo>
                    <a:pt x="523719" y="337009"/>
                  </a:lnTo>
                  <a:lnTo>
                    <a:pt x="553198" y="373861"/>
                  </a:lnTo>
                  <a:lnTo>
                    <a:pt x="582007" y="411904"/>
                  </a:lnTo>
                  <a:lnTo>
                    <a:pt x="610202" y="451036"/>
                  </a:lnTo>
                  <a:lnTo>
                    <a:pt x="637840" y="491160"/>
                  </a:lnTo>
                  <a:lnTo>
                    <a:pt x="664974" y="532176"/>
                  </a:lnTo>
                  <a:lnTo>
                    <a:pt x="691663" y="573984"/>
                  </a:lnTo>
                  <a:lnTo>
                    <a:pt x="717961" y="616487"/>
                  </a:lnTo>
                  <a:lnTo>
                    <a:pt x="743923" y="659584"/>
                  </a:lnTo>
                  <a:lnTo>
                    <a:pt x="769607" y="703177"/>
                  </a:lnTo>
                  <a:lnTo>
                    <a:pt x="795068" y="747166"/>
                  </a:lnTo>
                  <a:lnTo>
                    <a:pt x="820361" y="791453"/>
                  </a:lnTo>
                  <a:lnTo>
                    <a:pt x="845542" y="835938"/>
                  </a:lnTo>
                  <a:lnTo>
                    <a:pt x="870668" y="880522"/>
                  </a:lnTo>
                  <a:lnTo>
                    <a:pt x="895793" y="925107"/>
                  </a:lnTo>
                  <a:lnTo>
                    <a:pt x="920975" y="969592"/>
                  </a:lnTo>
                  <a:lnTo>
                    <a:pt x="946268" y="1013879"/>
                  </a:lnTo>
                  <a:lnTo>
                    <a:pt x="971728" y="1057868"/>
                  </a:lnTo>
                  <a:lnTo>
                    <a:pt x="997412" y="1101461"/>
                  </a:lnTo>
                  <a:lnTo>
                    <a:pt x="1023374" y="1144558"/>
                  </a:lnTo>
                  <a:lnTo>
                    <a:pt x="1049672" y="1187061"/>
                  </a:lnTo>
                  <a:lnTo>
                    <a:pt x="1076360" y="1228870"/>
                  </a:lnTo>
                  <a:lnTo>
                    <a:pt x="1103495" y="1269885"/>
                  </a:lnTo>
                  <a:lnTo>
                    <a:pt x="1131132" y="1310009"/>
                  </a:lnTo>
                  <a:lnTo>
                    <a:pt x="1159327" y="1349142"/>
                  </a:lnTo>
                  <a:lnTo>
                    <a:pt x="1188137" y="1387184"/>
                  </a:lnTo>
                  <a:lnTo>
                    <a:pt x="1217616" y="1424037"/>
                  </a:lnTo>
                  <a:lnTo>
                    <a:pt x="1247820" y="1459602"/>
                  </a:lnTo>
                  <a:lnTo>
                    <a:pt x="1278806" y="1493779"/>
                  </a:lnTo>
                  <a:lnTo>
                    <a:pt x="1310629" y="1526469"/>
                  </a:lnTo>
                  <a:lnTo>
                    <a:pt x="1343345" y="1557573"/>
                  </a:lnTo>
                  <a:lnTo>
                    <a:pt x="1377010" y="1586993"/>
                  </a:lnTo>
                  <a:lnTo>
                    <a:pt x="1411680" y="1614628"/>
                  </a:lnTo>
                  <a:lnTo>
                    <a:pt x="1447410" y="1640381"/>
                  </a:lnTo>
                  <a:lnTo>
                    <a:pt x="1484257" y="1664151"/>
                  </a:lnTo>
                  <a:lnTo>
                    <a:pt x="1522275" y="1685840"/>
                  </a:lnTo>
                  <a:lnTo>
                    <a:pt x="1561522" y="1705348"/>
                  </a:lnTo>
                  <a:lnTo>
                    <a:pt x="1602052" y="1722577"/>
                  </a:lnTo>
                  <a:lnTo>
                    <a:pt x="1643921" y="1737427"/>
                  </a:lnTo>
                  <a:lnTo>
                    <a:pt x="1655420" y="1740715"/>
                  </a:lnTo>
                </a:path>
              </a:pathLst>
            </a:custGeom>
            <a:ln w="7990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2" y="1258"/>
              <a:ext cx="2554796" cy="32848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1" y="175425"/>
              <a:ext cx="5845810" cy="2957195"/>
            </a:xfrm>
            <a:custGeom>
              <a:avLst/>
              <a:gdLst/>
              <a:ahLst/>
              <a:cxnLst/>
              <a:rect l="l" t="t" r="r" b="b"/>
              <a:pathLst>
                <a:path w="5845810" h="2957195">
                  <a:moveTo>
                    <a:pt x="5845213" y="2941739"/>
                  </a:moveTo>
                  <a:lnTo>
                    <a:pt x="0" y="2941739"/>
                  </a:lnTo>
                  <a:lnTo>
                    <a:pt x="0" y="2956966"/>
                  </a:lnTo>
                  <a:lnTo>
                    <a:pt x="5845213" y="2956966"/>
                  </a:lnTo>
                  <a:lnTo>
                    <a:pt x="5845213" y="2941739"/>
                  </a:lnTo>
                  <a:close/>
                </a:path>
                <a:path w="5845810" h="2957195">
                  <a:moveTo>
                    <a:pt x="5845213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5845213" y="15227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63840" y="500257"/>
            <a:ext cx="2412365" cy="2519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5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</a:t>
            </a:r>
            <a:r>
              <a:rPr lang="en-IN" sz="15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55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5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</a:t>
            </a:r>
            <a:r>
              <a:rPr lang="en-IN" sz="15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55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endParaRPr lang="en-IN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8290" y="1194805"/>
            <a:ext cx="2399665" cy="5502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75"/>
              </a:spcBef>
            </a:pP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85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sz="85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preferences,</a:t>
            </a:r>
            <a:r>
              <a:rPr sz="850" spc="-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sz="850" spc="-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patterns, </a:t>
            </a:r>
            <a:r>
              <a:rPr sz="850" spc="-2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community </a:t>
            </a:r>
            <a:r>
              <a:rPr sz="8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needs.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 </a:t>
            </a:r>
            <a:r>
              <a:rPr sz="85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livability</a:t>
            </a:r>
            <a:r>
              <a:rPr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85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 </a:t>
            </a:r>
            <a:r>
              <a:rPr sz="85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5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development.</a:t>
            </a:r>
            <a:endParaRPr sz="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750" y="581025"/>
            <a:ext cx="5124450" cy="31098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25"/>
              </a:spcBef>
            </a:pPr>
            <a:r>
              <a:rPr sz="100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 </a:t>
            </a:r>
            <a:r>
              <a:rPr sz="1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civic</a:t>
            </a:r>
            <a:r>
              <a:rPr sz="1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 </a:t>
            </a:r>
            <a:r>
              <a:rPr sz="100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100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volunteer opportunities, </a:t>
            </a:r>
            <a:r>
              <a:rPr sz="1000" spc="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</a:t>
            </a:r>
            <a:r>
              <a:rPr sz="100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000" spc="-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00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000" spc="-7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00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00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00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000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 </a:t>
            </a:r>
            <a:r>
              <a:rPr sz="100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00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00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000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00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00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00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</a:t>
            </a:r>
            <a:r>
              <a:rPr sz="100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00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00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00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00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00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000" spc="-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000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00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000" spc="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000" spc="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00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00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00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000" spc="6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000" spc="-1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000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000" spc="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00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00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00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00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000" spc="-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000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00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00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000" spc="-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100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00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000" spc="-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000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00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000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00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000" spc="-2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000" spc="-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000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00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000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000" spc="5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00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1000" spc="-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00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000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00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00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000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00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sz="100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sz="100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00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00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00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000" spc="6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000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000" spc="4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00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000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000" spc="3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000" spc="2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00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000" spc="-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000" spc="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000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00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000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3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1000" spc="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000" spc="-1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sz="1000" spc="-9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4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000" spc="-10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000" spc="-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000" spc="-8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000" spc="-155" dirty="0">
                <a:solidFill>
                  <a:srgbClr val="32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2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634</Words>
  <Application>Microsoft Office PowerPoint</Application>
  <PresentationFormat>Custom</PresentationFormat>
  <Paragraphs>45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SimSun</vt:lpstr>
      <vt:lpstr>Calibri</vt:lpstr>
      <vt:lpstr>Georgia</vt:lpstr>
      <vt:lpstr>Times New Roman</vt:lpstr>
      <vt:lpstr>Verdana</vt:lpstr>
      <vt:lpstr>Office Theme</vt:lpstr>
      <vt:lpstr>Empowering Communities:  Revolutionizing Citizen Engagement  through the Smart City App</vt:lpstr>
      <vt:lpstr>Welcome to Smart City App</vt:lpstr>
      <vt:lpstr>Understanding Citizen Engagement</vt:lpstr>
      <vt:lpstr>The Role of Technology</vt:lpstr>
      <vt:lpstr>Features                of       Smart                     City   App</vt:lpstr>
      <vt:lpstr>Empowering Local Businesses</vt:lpstr>
      <vt:lpstr>Enhancing Public Safety</vt:lpstr>
      <vt:lpstr>Data-Driven Decision Making</vt:lpstr>
      <vt:lpstr>PowerPoint Presentation</vt:lpstr>
      <vt:lpstr>Building a Sustainable Future</vt:lpstr>
      <vt:lpstr>Measuring Impact and Success</vt:lpstr>
      <vt:lpstr>Fostering Inclusive                         Communities</vt:lpstr>
      <vt:lpstr>Collaborating with Local Government</vt:lpstr>
      <vt:lpstr>Championing Digital Inclusion</vt:lpstr>
      <vt:lpstr>Celebrating Community Achievements</vt:lpstr>
      <vt:lpstr>Embracing Smart City Innovations</vt:lpstr>
      <vt:lpstr>Looking Towards the Future</vt:lpstr>
      <vt:lpstr>Join the Smart City Movement</vt:lpstr>
      <vt:lpstr>Empowering Communities Together</vt:lpstr>
      <vt:lpstr>Upcoming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Communities:  Revolutionizing Citizen Engagement  through the Smart City App</dc:title>
  <dc:creator>JIJO PREM</dc:creator>
  <cp:lastModifiedBy>ASUS ROG</cp:lastModifiedBy>
  <cp:revision>1</cp:revision>
  <dcterms:created xsi:type="dcterms:W3CDTF">2024-01-23T04:32:55Z</dcterms:created>
  <dcterms:modified xsi:type="dcterms:W3CDTF">2024-01-23T08:54:37Z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2024-01-22T00:00:00Z</vt:filetime>
  </property>
  <property fmtid="{D5CDD505-2E9C-101B-9397-08002B2CF9AE}" pid="3" name="LastSaved">
    <vt:filetime>2024-01-23T00:00:00Z</vt:filetime>
  </property>
</Properties>
</file>