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9" r:id="rId4"/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42" autoAdjust="0"/>
    <p:restoredTop sz="94660"/>
  </p:normalViewPr>
  <p:slideViewPr>
    <p:cSldViewPr snapToGrid="0">
      <p:cViewPr>
        <p:scale>
          <a:sx n="100" d="100"/>
          <a:sy n="100" d="100"/>
        </p:scale>
        <p:origin x="1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C892-4ED0-514A-E0B9-DB20F2530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B19E3-2C47-D17E-E606-F55B1D8FA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D37ED-C8FF-A3C7-CD65-37D5BFF7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7281-DD4B-4E01-A88B-AFDAD14CC6B8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129DB-E02D-406C-7AD5-C3E544E2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6950A-9BAE-5BC7-3B52-51E22301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75BC-FD54-4DD8-925C-FD1E68F9B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21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8BEA9-EB97-C2F1-CA29-D8BEF331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7B8B7-57FF-9AD6-36C6-DBC6C893B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FCF4C-86E5-F159-FE73-70042A88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7281-DD4B-4E01-A88B-AFDAD14CC6B8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4878B-3637-43FC-7D00-B17E882B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2B0DD-2665-4769-648B-8335B457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75BC-FD54-4DD8-925C-FD1E68F9B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25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E3FB7B-87A0-5511-E083-ED34A4DC35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A1E0F-2841-BB74-5ED5-AE93CA325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AAE11-F8A3-5F59-0CD4-DF62E8AB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7281-DD4B-4E01-A88B-AFDAD14CC6B8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9D648-5550-7106-F527-FB6CB913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F5CE5-3D4C-F00F-E2DB-85F51D29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75BC-FD54-4DD8-925C-FD1E68F9B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42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36582-DBA8-B649-D5A4-5A71FBFD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CF911-A76A-8FB0-926A-A65F83A3C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709FA-11F5-9529-E1C5-81DC4830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7281-DD4B-4E01-A88B-AFDAD14CC6B8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ED381-4876-7AC5-249D-6F979E66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2C228-5355-2747-16D9-88A90E33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75BC-FD54-4DD8-925C-FD1E68F9B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67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27BD-0045-CCC3-F24C-968744D1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994FB-8BA5-7336-5379-2BDDA6112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5A45A-8332-F2B6-7799-69BC95F6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7281-DD4B-4E01-A88B-AFDAD14CC6B8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641BE-4440-93B7-147B-0EE512F0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CF8B9-D274-93AA-AEC2-3B548BBA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75BC-FD54-4DD8-925C-FD1E68F9B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89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7101-4DEC-72D5-13F9-42111AC8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1177C-9F6B-6C2B-71F9-36DD23C1F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BA502-2577-F327-8F47-7FBFBAC7F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F1C3D-6ABA-D20E-E791-0D8A1D6B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7281-DD4B-4E01-A88B-AFDAD14CC6B8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863EB-1705-ADD6-148C-306348270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EA6F5-8A93-BEAC-A856-4ADC4E8F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75BC-FD54-4DD8-925C-FD1E68F9B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70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8CEB-963B-E767-FCD2-541F76A2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B0C0A-1E46-A15D-22D3-B39E18BDD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05901-C1F2-C730-88B1-DDFDCE321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2FFE5-982C-D4FF-6755-782E9533A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95FA7-4C2F-B9A3-2BF5-C88067716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A4D4C-D240-9701-27D8-F5F61D0B8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7281-DD4B-4E01-A88B-AFDAD14CC6B8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5F336-0078-B92F-457B-A687B797B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F7756A-F566-AD2F-F558-FD3FB5F7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75BC-FD54-4DD8-925C-FD1E68F9B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28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7952-004D-EFB0-AE7E-2C6C5A01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428D30-42EC-DD5B-96EA-7E77D24A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7281-DD4B-4E01-A88B-AFDAD14CC6B8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42C1D-129E-9DE3-6414-4124CB59A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1C7BF-B374-4FEB-8F54-2BE92273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75BC-FD54-4DD8-925C-FD1E68F9B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02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CCFF4-562B-A9B3-A6F6-BD7ACC1A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7281-DD4B-4E01-A88B-AFDAD14CC6B8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D4242C-A3D8-3503-5308-1950C100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BC88A-66D0-00C6-CFF2-7E7C0F34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75BC-FD54-4DD8-925C-FD1E68F9B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66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797D3-87D1-0005-BC0D-BD5855DF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C81FF-0857-F1FE-EDA2-775B659EF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D4279-3106-DA11-FE33-2FFE58209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9E955-0DC1-3E80-5DBD-161A5F73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7281-DD4B-4E01-A88B-AFDAD14CC6B8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B4EB8-B65F-39E1-8116-F2904F02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F780C-F469-3C8D-5501-ACB1D638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75BC-FD54-4DD8-925C-FD1E68F9B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74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8D19-89E7-7B78-F4D6-938C95CE7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152F9-497E-4F16-6E34-71ED07796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5D3AA-7AAC-E2A6-E2E5-B566F8631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2344E-AFA2-501C-9896-56AEB546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7281-DD4B-4E01-A88B-AFDAD14CC6B8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FADB7-4E85-9F99-9DE4-A474E02B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CB9DA-1406-FDED-F128-C49381B9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75BC-FD54-4DD8-925C-FD1E68F9B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D47FF-7FF8-8C6D-610A-CE9CAE59B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B85E7-ED76-D4BF-D5A0-C64BF4566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E6A17-9BA9-E0DD-4DB8-01AA9BC48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B7281-DD4B-4E01-A88B-AFDAD14CC6B8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62C75-0834-427A-620C-A3CDACEFB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66BD5-FAF9-9F7B-2B99-800C29ABD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A75BC-FD54-4DD8-925C-FD1E68F9B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99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75B10B9-D7A5-2623-64D7-E06070088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0107" y="1414530"/>
            <a:ext cx="6951784" cy="231443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6000" u="sng" dirty="0">
                <a:solidFill>
                  <a:schemeClr val="accent1">
                    <a:lumMod val="75000"/>
                  </a:schemeClr>
                </a:solidFill>
              </a:rPr>
              <a:t>Deep Learning</a:t>
            </a:r>
          </a:p>
          <a:p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Ex. MTech (AI &amp; ML)</a:t>
            </a:r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000">
                <a:solidFill>
                  <a:schemeClr val="accent1">
                    <a:lumMod val="75000"/>
                  </a:schemeClr>
                </a:solidFill>
              </a:rPr>
              <a:t>Project-2</a:t>
            </a: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54DA23-8BD6-2304-D5E8-E219C08C3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98" y="4531853"/>
            <a:ext cx="4675797" cy="176388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B4A2694-57B1-F131-FCCF-7E18F8EC9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8766" y="4424974"/>
            <a:ext cx="4286250" cy="1763889"/>
          </a:xfrm>
        </p:spPr>
        <p:txBody>
          <a:bodyPr>
            <a:noAutofit/>
          </a:bodyPr>
          <a:lstStyle/>
          <a:p>
            <a:pPr algn="l"/>
            <a:r>
              <a:rPr lang="en-IN" sz="1600" b="1" dirty="0">
                <a:solidFill>
                  <a:schemeClr val="accent5">
                    <a:lumMod val="50000"/>
                  </a:schemeClr>
                </a:solidFill>
              </a:rPr>
              <a:t>Project Title: </a:t>
            </a:r>
            <a:r>
              <a:rPr lang="en-US" sz="1600" b="1" dirty="0"/>
              <a:t>FORECASTING STOCK PRICE </a:t>
            </a:r>
            <a:br>
              <a:rPr lang="en-IN" sz="16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</a:rPr>
              <a:t>Participants:</a:t>
            </a:r>
            <a:br>
              <a:rPr lang="en-IN" sz="16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IN" sz="1600" b="1" dirty="0"/>
              <a:t>Hitesh Humane</a:t>
            </a:r>
            <a:br>
              <a:rPr lang="en-IN" sz="1600" b="1" dirty="0"/>
            </a:br>
            <a:r>
              <a:rPr lang="en-IN" sz="1600" b="1" dirty="0"/>
              <a:t>	Narayanan V.</a:t>
            </a:r>
            <a:br>
              <a:rPr lang="en-IN" sz="1600" b="1" dirty="0"/>
            </a:br>
            <a:r>
              <a:rPr lang="en-IN" sz="1600" b="1" dirty="0"/>
              <a:t>	Kumari Anjali </a:t>
            </a:r>
            <a:br>
              <a:rPr lang="en-IN" sz="16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</a:rPr>
              <a:t>Submitted to:</a:t>
            </a:r>
            <a:br>
              <a:rPr lang="en-IN" sz="16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IN" sz="1600" b="1" dirty="0"/>
              <a:t>Proff Vinit J. (HOD CS)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E0CAF2D-5B2B-4F36-306A-B0AF2A1D17E3}"/>
              </a:ext>
            </a:extLst>
          </p:cNvPr>
          <p:cNvGrpSpPr/>
          <p:nvPr/>
        </p:nvGrpSpPr>
        <p:grpSpPr>
          <a:xfrm>
            <a:off x="-1" y="1151642"/>
            <a:ext cx="12192000" cy="236219"/>
            <a:chOff x="-1" y="1018292"/>
            <a:chExt cx="12192000" cy="2362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0210C15-EAEF-3F15-2473-F641DD4AA05A}"/>
                </a:ext>
              </a:extLst>
            </p:cNvPr>
            <p:cNvSpPr/>
            <p:nvPr/>
          </p:nvSpPr>
          <p:spPr>
            <a:xfrm>
              <a:off x="-1" y="1018292"/>
              <a:ext cx="12192000" cy="163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C0F091-8AD9-DB0C-2A04-79115131E843}"/>
                </a:ext>
              </a:extLst>
            </p:cNvPr>
            <p:cNvSpPr/>
            <p:nvPr/>
          </p:nvSpPr>
          <p:spPr>
            <a:xfrm>
              <a:off x="-1" y="1208792"/>
              <a:ext cx="121920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78728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E0CAF2D-5B2B-4F36-306A-B0AF2A1D17E3}"/>
              </a:ext>
            </a:extLst>
          </p:cNvPr>
          <p:cNvGrpSpPr/>
          <p:nvPr/>
        </p:nvGrpSpPr>
        <p:grpSpPr>
          <a:xfrm>
            <a:off x="-1" y="1151642"/>
            <a:ext cx="12192000" cy="236219"/>
            <a:chOff x="-1" y="1018292"/>
            <a:chExt cx="12192000" cy="2362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0210C15-EAEF-3F15-2473-F641DD4AA05A}"/>
                </a:ext>
              </a:extLst>
            </p:cNvPr>
            <p:cNvSpPr/>
            <p:nvPr/>
          </p:nvSpPr>
          <p:spPr>
            <a:xfrm>
              <a:off x="-1" y="1018292"/>
              <a:ext cx="12192000" cy="163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C0F091-8AD9-DB0C-2A04-79115131E843}"/>
                </a:ext>
              </a:extLst>
            </p:cNvPr>
            <p:cNvSpPr/>
            <p:nvPr/>
          </p:nvSpPr>
          <p:spPr>
            <a:xfrm>
              <a:off x="-1" y="1208792"/>
              <a:ext cx="121920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BCD0AF4B-25E6-B53E-6197-DE4357FF6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16" y="1715521"/>
            <a:ext cx="9165291" cy="311400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en-IN" sz="1600" b="1" dirty="0">
                <a:ea typeface="+mn-ea"/>
                <a:cs typeface="+mn-cs"/>
              </a:rPr>
              <a:t>Project: </a:t>
            </a:r>
            <a:r>
              <a:rPr lang="en-US" sz="1600" b="1" i="0" u="none" strike="noStrike" baseline="0" dirty="0">
                <a:solidFill>
                  <a:srgbClr val="000000"/>
                </a:solidFill>
              </a:rPr>
              <a:t>Forecasting Stock Price using different models like </a:t>
            </a:r>
            <a:r>
              <a:rPr lang="en-US" sz="1600" b="1" dirty="0">
                <a:solidFill>
                  <a:srgbClr val="000000"/>
                </a:solidFill>
              </a:rPr>
              <a:t>Autoregression (AR), SARIMAX, and LSTM</a:t>
            </a:r>
            <a:endParaRPr lang="en-IN" sz="1600" dirty="0"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4AED2C5-D193-C6E4-3064-FCA3BC148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98" y="172250"/>
            <a:ext cx="2428403" cy="9160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3A7B0D-1E78-93F6-5E5C-D8778E4EFDAA}"/>
              </a:ext>
            </a:extLst>
          </p:cNvPr>
          <p:cNvSpPr txBox="1">
            <a:spLocks/>
          </p:cNvSpPr>
          <p:nvPr/>
        </p:nvSpPr>
        <p:spPr>
          <a:xfrm>
            <a:off x="650116" y="2026921"/>
            <a:ext cx="9165291" cy="12619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600" b="1" dirty="0"/>
              <a:t>About</a:t>
            </a:r>
            <a:br>
              <a:rPr lang="en-IN" sz="1600" dirty="0"/>
            </a:br>
            <a:r>
              <a:rPr lang="en-IN" sz="1600" b="1" dirty="0"/>
              <a:t>Need why </a:t>
            </a:r>
            <a:br>
              <a:rPr lang="en-US" sz="1600" dirty="0"/>
            </a:br>
            <a:r>
              <a:rPr lang="en-US" sz="1600" b="1" dirty="0">
                <a:solidFill>
                  <a:srgbClr val="000000"/>
                </a:solidFill>
              </a:rPr>
              <a:t>Data used </a:t>
            </a:r>
            <a:r>
              <a:rPr lang="en-US" sz="1600" dirty="0">
                <a:solidFill>
                  <a:srgbClr val="000000"/>
                </a:solidFill>
              </a:rPr>
              <a:t>: from Jan 2000 till date from Yahoo Finance.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b="1" dirty="0">
                <a:solidFill>
                  <a:srgbClr val="000000"/>
                </a:solidFill>
              </a:rPr>
              <a:t>Summary </a:t>
            </a:r>
            <a:br>
              <a:rPr lang="en-US" sz="1600" dirty="0">
                <a:solidFill>
                  <a:srgbClr val="374151"/>
                </a:solidFill>
              </a:rPr>
            </a:br>
            <a:r>
              <a:rPr lang="en-US" sz="1600" b="1" dirty="0">
                <a:solidFill>
                  <a:srgbClr val="000000"/>
                </a:solidFill>
              </a:rPr>
              <a:t>What we have done </a:t>
            </a:r>
            <a:endParaRPr lang="en-IN" sz="1600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06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E0CAF2D-5B2B-4F36-306A-B0AF2A1D17E3}"/>
              </a:ext>
            </a:extLst>
          </p:cNvPr>
          <p:cNvGrpSpPr/>
          <p:nvPr/>
        </p:nvGrpSpPr>
        <p:grpSpPr>
          <a:xfrm>
            <a:off x="-1" y="1151642"/>
            <a:ext cx="12192000" cy="236219"/>
            <a:chOff x="-1" y="1018292"/>
            <a:chExt cx="12192000" cy="2362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0210C15-EAEF-3F15-2473-F641DD4AA05A}"/>
                </a:ext>
              </a:extLst>
            </p:cNvPr>
            <p:cNvSpPr/>
            <p:nvPr/>
          </p:nvSpPr>
          <p:spPr>
            <a:xfrm>
              <a:off x="-1" y="1018292"/>
              <a:ext cx="12192000" cy="163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C0F091-8AD9-DB0C-2A04-79115131E843}"/>
                </a:ext>
              </a:extLst>
            </p:cNvPr>
            <p:cNvSpPr/>
            <p:nvPr/>
          </p:nvSpPr>
          <p:spPr>
            <a:xfrm>
              <a:off x="-1" y="1208792"/>
              <a:ext cx="121920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4AED2C5-D193-C6E4-3064-FCA3BC148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98" y="172250"/>
            <a:ext cx="2428403" cy="91608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FE74C10-6A84-31E0-1367-CFC6F8639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825" y="1400310"/>
            <a:ext cx="9144000" cy="263495"/>
          </a:xfrm>
        </p:spPr>
        <p:txBody>
          <a:bodyPr>
            <a:normAutofit/>
          </a:bodyPr>
          <a:lstStyle/>
          <a:p>
            <a:pPr algn="l"/>
            <a:r>
              <a:rPr lang="en-US" sz="1200" b="1" dirty="0"/>
              <a:t>Performance:</a:t>
            </a:r>
            <a:endParaRPr lang="en-IN" sz="1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D522FB-69F5-40A6-26DE-931D0DEED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05" y="1663805"/>
            <a:ext cx="9121140" cy="51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8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E0CAF2D-5B2B-4F36-306A-B0AF2A1D17E3}"/>
              </a:ext>
            </a:extLst>
          </p:cNvPr>
          <p:cNvGrpSpPr/>
          <p:nvPr/>
        </p:nvGrpSpPr>
        <p:grpSpPr>
          <a:xfrm>
            <a:off x="-1" y="1151642"/>
            <a:ext cx="12192000" cy="236219"/>
            <a:chOff x="-1" y="1018292"/>
            <a:chExt cx="12192000" cy="2362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0210C15-EAEF-3F15-2473-F641DD4AA05A}"/>
                </a:ext>
              </a:extLst>
            </p:cNvPr>
            <p:cNvSpPr/>
            <p:nvPr/>
          </p:nvSpPr>
          <p:spPr>
            <a:xfrm>
              <a:off x="-1" y="1018292"/>
              <a:ext cx="12192000" cy="163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C0F091-8AD9-DB0C-2A04-79115131E843}"/>
                </a:ext>
              </a:extLst>
            </p:cNvPr>
            <p:cNvSpPr/>
            <p:nvPr/>
          </p:nvSpPr>
          <p:spPr>
            <a:xfrm>
              <a:off x="-1" y="1208792"/>
              <a:ext cx="121920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4AED2C5-D193-C6E4-3064-FCA3BC148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98" y="172250"/>
            <a:ext cx="2428403" cy="9160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E9C3D0-810C-0CB4-EF7F-951559D858BC}"/>
              </a:ext>
            </a:extLst>
          </p:cNvPr>
          <p:cNvSpPr txBox="1"/>
          <p:nvPr/>
        </p:nvSpPr>
        <p:spPr>
          <a:xfrm>
            <a:off x="4631529" y="3075057"/>
            <a:ext cx="2928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</a:rPr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2224023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9914</TotalTime>
  <Words>93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Project Title: FORECASTING STOCK PRICE  Participants:  Hitesh Humane  Narayanan V.  Kumari Anjali  Submitted to:  Proff Vinit J. (HOD CS)</vt:lpstr>
      <vt:lpstr>Project: Forecasting Stock Price using different models like Autoregression (AR), SARIMAX, and LSTM</vt:lpstr>
      <vt:lpstr>Performance: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KUMARI ANJALI</dc:creator>
  <cp:lastModifiedBy>KUMARI ANJALI</cp:lastModifiedBy>
  <cp:revision>136</cp:revision>
  <dcterms:created xsi:type="dcterms:W3CDTF">2023-07-15T05:24:44Z</dcterms:created>
  <dcterms:modified xsi:type="dcterms:W3CDTF">2023-08-20T11:12:35Z</dcterms:modified>
</cp:coreProperties>
</file>