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A30"/>
    <a:srgbClr val="87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9" d="100"/>
          <a:sy n="79" d="100"/>
        </p:scale>
        <p:origin x="30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4AA4-E4A5-3347-9836-35ABA86F206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53C9B-2076-7D48-8F36-93B423A6501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10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3C9B-2076-7D48-8F36-93B423A6501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337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63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0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763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52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176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633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37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7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54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70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CA58-018D-0147-9942-8517F2B90425}" type="datetimeFigureOut">
              <a:rPr lang="es-ES_tradnl" smtClean="0"/>
              <a:t>24/2/24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E485-BBE3-6543-83F8-D0B0C6EF08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995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86AE9BA-5E5C-8E99-6288-455D8B31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-21772"/>
            <a:ext cx="2286000" cy="6400800"/>
          </a:xfrm>
          <a:prstGeom prst="rect">
            <a:avLst/>
          </a:prstGeom>
        </p:spPr>
      </p:pic>
      <p:pic>
        <p:nvPicPr>
          <p:cNvPr id="22" name="Picture 21" descr="A hand holding a phone with a qr code on the screen&#10;&#10;Description automatically generated">
            <a:extLst>
              <a:ext uri="{FF2B5EF4-FFF2-40B4-BE49-F238E27FC236}">
                <a16:creationId xmlns:a16="http://schemas.microsoft.com/office/drawing/2014/main" id="{B8B596C0-E9B3-8ADC-065A-D53F5271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94C66D-5A0A-CDA1-E999-167F9BE45CB3}"/>
              </a:ext>
            </a:extLst>
          </p:cNvPr>
          <p:cNvSpPr txBox="1"/>
          <p:nvPr/>
        </p:nvSpPr>
        <p:spPr>
          <a:xfrm>
            <a:off x="6590386" y="566060"/>
            <a:ext cx="200567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700" dirty="0">
                <a:latin typeface="Museo Slab 500" panose="02000000000000000000" pitchFamily="2" charset="77"/>
              </a:rPr>
              <a:t>Siempre</a:t>
            </a:r>
          </a:p>
          <a:p>
            <a:r>
              <a:rPr lang="es-ES_tradnl" sz="2700" dirty="0">
                <a:latin typeface="Museo Slab 500" panose="02000000000000000000" pitchFamily="2" charset="77"/>
              </a:rPr>
              <a:t>dispuestos</a:t>
            </a:r>
          </a:p>
          <a:p>
            <a:r>
              <a:rPr lang="es-ES_tradnl" sz="2700" dirty="0">
                <a:latin typeface="Museo Slab 500" panose="02000000000000000000" pitchFamily="2" charset="77"/>
              </a:rPr>
              <a:t>a ayudarte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42A17E-AA7B-2D5F-5C66-A91566BED6DB}"/>
              </a:ext>
            </a:extLst>
          </p:cNvPr>
          <p:cNvSpPr/>
          <p:nvPr/>
        </p:nvSpPr>
        <p:spPr>
          <a:xfrm>
            <a:off x="6557728" y="2188030"/>
            <a:ext cx="2455643" cy="2634342"/>
          </a:xfrm>
          <a:prstGeom prst="roundRect">
            <a:avLst>
              <a:gd name="adj" fmla="val 5141"/>
            </a:avLst>
          </a:prstGeom>
          <a:solidFill>
            <a:srgbClr val="87B940"/>
          </a:solidFill>
          <a:ln>
            <a:solidFill>
              <a:srgbClr val="87B9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5" name="Picture 24" descr="PS150421_jlm03-FamilySearch-PowerPoint-Std-indexing.png">
            <a:extLst>
              <a:ext uri="{FF2B5EF4-FFF2-40B4-BE49-F238E27FC236}">
                <a16:creationId xmlns:a16="http://schemas.microsoft.com/office/drawing/2014/main" id="{EBB44FEE-553E-14CD-B738-B5CFB3AA59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5" t="31605"/>
          <a:stretch/>
        </p:blipFill>
        <p:spPr>
          <a:xfrm>
            <a:off x="3665633" y="4321629"/>
            <a:ext cx="5478367" cy="2536371"/>
          </a:xfrm>
          <a:prstGeom prst="rect">
            <a:avLst/>
          </a:prstGeom>
        </p:spPr>
      </p:pic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31A3069-D63A-93CE-9DEC-699D12869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371" y="2995789"/>
            <a:ext cx="2292357" cy="10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FC1BF-3D4F-B3CD-EE2D-CADA3C5B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52"/>
          <a:stretch/>
        </p:blipFill>
        <p:spPr>
          <a:xfrm>
            <a:off x="-1" y="0"/>
            <a:ext cx="9144001" cy="68717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338ACC-53A1-6E49-90E2-EB4D4C13FE94}"/>
              </a:ext>
            </a:extLst>
          </p:cNvPr>
          <p:cNvSpPr/>
          <p:nvPr/>
        </p:nvSpPr>
        <p:spPr>
          <a:xfrm>
            <a:off x="0" y="6291943"/>
            <a:ext cx="9144000" cy="566057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soporte@familysearch.org</a:t>
            </a:r>
            <a:endParaRPr lang="es-ES_trad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FC149-558E-2625-F83B-6414E85F5DD0}"/>
              </a:ext>
            </a:extLst>
          </p:cNvPr>
          <p:cNvSpPr/>
          <p:nvPr/>
        </p:nvSpPr>
        <p:spPr>
          <a:xfrm>
            <a:off x="5649686" y="2219847"/>
            <a:ext cx="3494314" cy="1127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B4D7F40-7AC3-AC87-C9A9-D7AFBA404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1" y="2064056"/>
            <a:ext cx="3132365" cy="13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10</Words>
  <Application>Microsoft Macintosh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Museo Slab 500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Rodolfo Derbez</dc:creator>
  <cp:lastModifiedBy>Rodolfo Derbez</cp:lastModifiedBy>
  <cp:revision>16</cp:revision>
  <dcterms:created xsi:type="dcterms:W3CDTF">2024-02-24T01:19:50Z</dcterms:created>
  <dcterms:modified xsi:type="dcterms:W3CDTF">2024-02-24T19:39:25Z</dcterms:modified>
</cp:coreProperties>
</file>