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6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0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763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52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17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633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37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7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4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7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CA58-018D-0147-9942-8517F2B90425}" type="datetimeFigureOut">
              <a:rPr lang="es-ES_tradnl" smtClean="0"/>
              <a:t>28/2/25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995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green background&#10;&#10;AI-generated content may be incorrect.">
            <a:extLst>
              <a:ext uri="{FF2B5EF4-FFF2-40B4-BE49-F238E27FC236}">
                <a16:creationId xmlns:a16="http://schemas.microsoft.com/office/drawing/2014/main" id="{AAECF9B3-35F2-4056-3ACF-BAC6FCC6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162"/>
          <a:stretch/>
        </p:blipFill>
        <p:spPr>
          <a:xfrm>
            <a:off x="-1" y="-3950"/>
            <a:ext cx="9144002" cy="6872836"/>
          </a:xfrm>
          <a:prstGeom prst="rect">
            <a:avLst/>
          </a:prstGeom>
        </p:spPr>
      </p:pic>
      <p:pic>
        <p:nvPicPr>
          <p:cNvPr id="9" name="Picture 8" descr="PS150421_jlm01-FamilySearch-PowerPoint-Std-portrait-pedigree.png">
            <a:extLst>
              <a:ext uri="{FF2B5EF4-FFF2-40B4-BE49-F238E27FC236}">
                <a16:creationId xmlns:a16="http://schemas.microsoft.com/office/drawing/2014/main" id="{76294417-39E5-CAD1-1259-1DC2108D6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2" t="46465"/>
          <a:stretch/>
        </p:blipFill>
        <p:spPr>
          <a:xfrm>
            <a:off x="4256315" y="4497795"/>
            <a:ext cx="4899878" cy="2360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B725C1-E3EB-AF44-A585-7C254C997C00}"/>
              </a:ext>
            </a:extLst>
          </p:cNvPr>
          <p:cNvSpPr txBox="1"/>
          <p:nvPr/>
        </p:nvSpPr>
        <p:spPr>
          <a:xfrm>
            <a:off x="7038875" y="733905"/>
            <a:ext cx="182453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sz="20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8100000" algn="tr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Museo Slab 500" panose="02000000000000000000" pitchFamily="2" charset="77"/>
              </a:rPr>
              <a:t>Reseña 2025</a:t>
            </a:r>
          </a:p>
        </p:txBody>
      </p:sp>
      <p:pic>
        <p:nvPicPr>
          <p:cNvPr id="11" name="Picture 10" descr="PS150421_jlm01-FamilySearch-PowerPoint-Std-fan-chart.png">
            <a:extLst>
              <a:ext uri="{FF2B5EF4-FFF2-40B4-BE49-F238E27FC236}">
                <a16:creationId xmlns:a16="http://schemas.microsoft.com/office/drawing/2014/main" id="{8340DC38-8777-761A-BD52-A281BCD1F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0" t="34697"/>
          <a:stretch/>
        </p:blipFill>
        <p:spPr>
          <a:xfrm>
            <a:off x="-1" y="4274925"/>
            <a:ext cx="4365172" cy="25830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CF9423-64CE-E756-9D7D-44C9C4FD6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09"/>
              </p:ext>
            </p:extLst>
          </p:nvPr>
        </p:nvGraphicFramePr>
        <p:xfrm>
          <a:off x="3181351" y="1462316"/>
          <a:ext cx="554627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9010">
                  <a:extLst>
                    <a:ext uri="{9D8B030D-6E8A-4147-A177-3AD203B41FA5}">
                      <a16:colId xmlns:a16="http://schemas.microsoft.com/office/drawing/2014/main" val="3780523787"/>
                    </a:ext>
                  </a:extLst>
                </a:gridCol>
                <a:gridCol w="2417261">
                  <a:extLst>
                    <a:ext uri="{9D8B030D-6E8A-4147-A177-3AD203B41FA5}">
                      <a16:colId xmlns:a16="http://schemas.microsoft.com/office/drawing/2014/main" val="127155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Nombres indexados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13,160 millones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7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Imágenes publicadas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5,590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Libros en línea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638,941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4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Centros FamilySearch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6,580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Visitas Mensuales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23.68 millones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7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Fuentes en el árbol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3,490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3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Personas en el árbol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latin typeface="Museo Slab 300" panose="02000000000000000000" pitchFamily="2" charset="77"/>
                        </a:rPr>
                        <a:t>1,680 millones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Usuarios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b="0" i="0" dirty="0">
                          <a:solidFill>
                            <a:schemeClr val="bg1"/>
                          </a:solidFill>
                          <a:latin typeface="Museo Slab 300" panose="02000000000000000000" pitchFamily="2" charset="77"/>
                        </a:rPr>
                        <a:t>+15 millones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715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1A4FF5-DDCD-C82E-B61E-A606F46BD988}"/>
              </a:ext>
            </a:extLst>
          </p:cNvPr>
          <p:cNvSpPr txBox="1"/>
          <p:nvPr/>
        </p:nvSpPr>
        <p:spPr>
          <a:xfrm>
            <a:off x="4885021" y="1023433"/>
            <a:ext cx="4008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https://</a:t>
            </a:r>
            <a:r>
              <a:rPr lang="es-ES_tradnl" sz="1200" dirty="0" err="1">
                <a:solidFill>
                  <a:schemeClr val="bg1"/>
                </a:solidFill>
              </a:rPr>
              <a:t>www.familysearch.org</a:t>
            </a:r>
            <a:r>
              <a:rPr lang="es-ES_tradnl" sz="1200" dirty="0">
                <a:solidFill>
                  <a:schemeClr val="bg1"/>
                </a:solidFill>
              </a:rPr>
              <a:t>/en/</a:t>
            </a:r>
            <a:r>
              <a:rPr lang="es-ES_tradnl" sz="1200" dirty="0" err="1">
                <a:solidFill>
                  <a:schemeClr val="bg1"/>
                </a:solidFill>
              </a:rPr>
              <a:t>newsroom</a:t>
            </a:r>
            <a:r>
              <a:rPr lang="es-ES_tradnl" sz="1200" dirty="0">
                <a:solidFill>
                  <a:schemeClr val="bg1"/>
                </a:solidFill>
              </a:rPr>
              <a:t>/</a:t>
            </a:r>
            <a:r>
              <a:rPr lang="es-ES_tradnl" sz="1200" dirty="0" err="1">
                <a:solidFill>
                  <a:schemeClr val="bg1"/>
                </a:solidFill>
              </a:rPr>
              <a:t>company-facts</a:t>
            </a:r>
            <a:endParaRPr lang="es-ES_trad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4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50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Museo Slab 300</vt:lpstr>
      <vt:lpstr>Museo Slab 500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Derbez</dc:creator>
  <cp:lastModifiedBy>Rodolfo Derbez</cp:lastModifiedBy>
  <cp:revision>5</cp:revision>
  <dcterms:created xsi:type="dcterms:W3CDTF">2024-02-24T01:19:50Z</dcterms:created>
  <dcterms:modified xsi:type="dcterms:W3CDTF">2025-02-28T18:42:20Z</dcterms:modified>
</cp:coreProperties>
</file>