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       Number Facts App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sz="2400" dirty="0" smtClean="0"/>
              <a:t>By Vishnu </a:t>
            </a:r>
            <a:r>
              <a:rPr lang="en-US" sz="2400" dirty="0" err="1" smtClean="0"/>
              <a:t>kumar</a:t>
            </a:r>
            <a:r>
              <a:rPr lang="en-US" sz="2400" dirty="0" smtClean="0"/>
              <a:t> v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51520" y="3779520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(Updated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720" y="0"/>
            <a:ext cx="9149079" cy="8737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</a:t>
            </a:r>
            <a:r>
              <a:rPr lang="en-US" sz="4400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UI Design</a:t>
            </a:r>
            <a:endParaRPr lang="en-US" sz="4400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20" y="873760"/>
            <a:ext cx="10383520" cy="5984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app was designed using two screens (Activities) and a Service</a:t>
            </a:r>
          </a:p>
          <a:p>
            <a:pPr marL="0" indent="0">
              <a:buNone/>
            </a:pPr>
            <a:r>
              <a:rPr lang="en-US" sz="2800" dirty="0" smtClean="0"/>
              <a:t>The activity has a tab layout with view pager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 View Pager has the following fragments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1.RandomFragment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2.MathFragment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3.DateFragemnt</a:t>
            </a:r>
          </a:p>
          <a:p>
            <a:pPr marL="0" indent="0">
              <a:buNone/>
            </a:pPr>
            <a:r>
              <a:rPr lang="en-US" sz="2800" dirty="0" smtClean="0"/>
              <a:t>                                      4.YearFragment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5.TriviaFragment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It also have an Floating service and a preferences Screen</a:t>
            </a:r>
          </a:p>
        </p:txBody>
      </p:sp>
    </p:spTree>
    <p:extLst>
      <p:ext uri="{BB962C8B-B14F-4D97-AF65-F5344CB8AC3E}">
        <p14:creationId xmlns:p14="http://schemas.microsoft.com/office/powerpoint/2010/main" val="16481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78570"/>
            <a:ext cx="10248106" cy="43939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 err="1" smtClean="0"/>
              <a:t>MainActivity</a:t>
            </a:r>
            <a:r>
              <a:rPr lang="en-US" sz="3200" dirty="0" smtClean="0"/>
              <a:t> has a </a:t>
            </a:r>
            <a:r>
              <a:rPr lang="en-US" sz="3200" dirty="0" err="1" smtClean="0"/>
              <a:t>co-ordinator</a:t>
            </a:r>
            <a:r>
              <a:rPr lang="en-US" sz="3200" dirty="0" smtClean="0"/>
              <a:t> Layout with </a:t>
            </a:r>
            <a:r>
              <a:rPr lang="en-US" sz="3200" dirty="0" err="1" smtClean="0"/>
              <a:t>appBar</a:t>
            </a:r>
            <a:r>
              <a:rPr lang="en-US" sz="3200" dirty="0" smtClean="0"/>
              <a:t> ,</a:t>
            </a:r>
            <a:r>
              <a:rPr lang="en-US" sz="3200" dirty="0" err="1" smtClean="0"/>
              <a:t>toolbar,tablayout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dirty="0" err="1" smtClean="0"/>
              <a:t>Viewpager</a:t>
            </a:r>
            <a:r>
              <a:rPr lang="en-US" sz="3200" dirty="0" smtClean="0"/>
              <a:t> as its children</a:t>
            </a:r>
          </a:p>
          <a:p>
            <a:pPr marL="0" indent="0">
              <a:buNone/>
            </a:pPr>
            <a:r>
              <a:rPr lang="en-US" sz="3200" dirty="0" smtClean="0"/>
              <a:t>The Fragments are designed with </a:t>
            </a:r>
            <a:r>
              <a:rPr lang="en-US" sz="3200" dirty="0" err="1" smtClean="0"/>
              <a:t>FrameLayouts</a:t>
            </a:r>
            <a:r>
              <a:rPr lang="en-US" sz="3200" dirty="0" smtClean="0"/>
              <a:t> and the respective views as children</a:t>
            </a:r>
          </a:p>
          <a:p>
            <a:pPr marL="0" indent="0">
              <a:buNone/>
            </a:pPr>
            <a:r>
              <a:rPr lang="en-US" sz="3200" dirty="0" smtClean="0"/>
              <a:t>It </a:t>
            </a:r>
            <a:r>
              <a:rPr lang="en-US" sz="3200" dirty="0" smtClean="0"/>
              <a:t>also have </a:t>
            </a:r>
            <a:r>
              <a:rPr lang="en-US" sz="3200" dirty="0" smtClean="0"/>
              <a:t>an</a:t>
            </a:r>
            <a:r>
              <a:rPr lang="en-US" sz="3200" dirty="0" smtClean="0"/>
              <a:t> </a:t>
            </a:r>
            <a:r>
              <a:rPr lang="en-US" sz="3200" dirty="0" smtClean="0"/>
              <a:t>Floating service for the </a:t>
            </a:r>
            <a:r>
              <a:rPr lang="en-US" sz="3200" dirty="0" err="1" smtClean="0"/>
              <a:t>PopHead</a:t>
            </a:r>
            <a:r>
              <a:rPr lang="en-US" sz="3200" dirty="0" smtClean="0"/>
              <a:t> feature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582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app is designed by primarily concentrating on the material design for better user experience</a:t>
            </a:r>
          </a:p>
          <a:p>
            <a:r>
              <a:rPr lang="en-US" sz="2800" dirty="0" smtClean="0"/>
              <a:t>It has Fragments for better performance</a:t>
            </a:r>
          </a:p>
          <a:p>
            <a:r>
              <a:rPr lang="en-US" sz="2800" dirty="0" smtClean="0"/>
              <a:t>A simple UI that simply provides facts for the input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25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app has an floating pop head that draws over other apps and displays random facts.</a:t>
            </a:r>
          </a:p>
          <a:p>
            <a:r>
              <a:rPr lang="en-US" sz="3200" dirty="0" smtClean="0"/>
              <a:t>It has counter animation for interactive search</a:t>
            </a:r>
          </a:p>
          <a:p>
            <a:r>
              <a:rPr lang="en-US" sz="3200" dirty="0" smtClean="0"/>
              <a:t>It supports different themes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1662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</TotalTime>
  <Words>163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Imprint MT Shadow</vt:lpstr>
      <vt:lpstr>Trebuchet MS</vt:lpstr>
      <vt:lpstr>Tw Cen MT</vt:lpstr>
      <vt:lpstr>Circuit</vt:lpstr>
      <vt:lpstr>       Number Facts App</vt:lpstr>
      <vt:lpstr>                            UI Design</vt:lpstr>
      <vt:lpstr>Layouts</vt:lpstr>
      <vt:lpstr>Description</vt:lpstr>
      <vt:lpstr>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Facts App</dc:title>
  <dc:creator>Stephen</dc:creator>
  <cp:lastModifiedBy>Stephen</cp:lastModifiedBy>
  <cp:revision>7</cp:revision>
  <dcterms:created xsi:type="dcterms:W3CDTF">2017-10-03T16:29:00Z</dcterms:created>
  <dcterms:modified xsi:type="dcterms:W3CDTF">2017-10-23T04:00:39Z</dcterms:modified>
</cp:coreProperties>
</file>