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3fc4555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3fc4555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3fc4555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3fc4555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3fc4555b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3fc4555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3fc4555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3fc4555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3fc4555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3fc4555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4035711d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4035711d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035711d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035711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fc455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3fc455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fc455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fc455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fc4555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fc4555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fc455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3fc455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035711d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035711d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035711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035711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4035711d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4035711d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Machine Learning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na zaliczenie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44"/>
              <a:t>Xgboost</a:t>
            </a:r>
            <a:endParaRPr sz="3244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Drugim modelem który mieliśmy zrobić to model wykorzystujący XGBoost, lecz niestety nie udało się jej do końca przeprowadzić.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242425" y="25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Clustering  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11700" y="82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Następnie zostało wykonane klastrowanie. </a:t>
            </a:r>
            <a:br>
              <a:rPr lang="pl"/>
            </a:br>
            <a:r>
              <a:rPr lang="pl"/>
              <a:t>Początkowo zdecydowaliśmy się na 10 klastrów, które można zobaczyć poniżej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875" y="1811263"/>
            <a:ext cx="50196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573863" y="998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Następnie sprawdziliśmy wartość SSE, które kształtowały się następująco: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900" y="1797205"/>
            <a:ext cx="3874975" cy="28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63675" y="6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Następnym krokiem było sprawdzenie czy ilość tych klastrów jest odpowiednia: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850" y="1452975"/>
            <a:ext cx="49149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532125" y="70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Na podstawie przeprowadzonych obliczeń stwierdziliśmy, że zostaniemy przy 3 klastrach. 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300" y="1240200"/>
            <a:ext cx="49053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82400" y="1330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Przewidywanie zwrotów z inwestycji.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tym celu wykorzystaliśmy z udostępnionych na moodlu plików danych.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Biblioteki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4567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Wykorzystaliśmy takie biblioteki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sklearn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Kmeans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25225" y="53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Etap przygotowania danych: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25225" y="1424350"/>
            <a:ext cx="60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czyszczenie kolumn z pliku connvictions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usuwanie braków danych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pobieranie zwrotów na podstawie dat z wyczyszczonych kolum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usuwanie outlierów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900" y="2326025"/>
            <a:ext cx="5666226" cy="22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Eksploracja danych: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00" y="2112100"/>
            <a:ext cx="1473175" cy="25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325" y="2112100"/>
            <a:ext cx="2461275" cy="2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834289" y="1580975"/>
            <a:ext cx="23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 pobraniem zwrotów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813889" y="1580975"/>
            <a:ext cx="23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 pobraniu zwrotów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Score i zwroty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00" y="1815550"/>
            <a:ext cx="36385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050" y="1691650"/>
            <a:ext cx="3683327" cy="25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Regresja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Podstawowym modelem, zastosowanym w celu modelowania wartości zwrotów spółek była regresja liniowa. 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727725"/>
            <a:ext cx="24098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Advanced modeling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726175" y="1726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SVM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K-means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l" sz="1900"/>
              <a:t>XGboost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SVM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Kolejnym wykorzystanym modelem był </a:t>
            </a:r>
            <a:r>
              <a:rPr lang="pl"/>
              <a:t>Support Vector Machines, który zwrócił nieco lepsze wyniki niż regresja liniowa.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033750"/>
            <a:ext cx="24003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