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418" autoAdjust="0"/>
  </p:normalViewPr>
  <p:slideViewPr>
    <p:cSldViewPr snapToGrid="0">
      <p:cViewPr varScale="1">
        <p:scale>
          <a:sx n="106" d="100"/>
          <a:sy n="106" d="100"/>
        </p:scale>
        <p:origin x="92" y="8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DE93-949C-47ED-A631-476E40CF0087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5662-D503-4A2D-87BD-AD703EE40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2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F2CB-7187-4428-1D5C-2175C4E2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DCD51-D8E4-7EFB-9F15-E456D884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B385-0E93-A2BC-67C4-0F9A5A70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1809-BDC6-0289-72C3-17A6DD1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9A2FC-9DC7-8BCA-8582-0960BD8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5105-FDB7-5E6D-26D3-5F5FC29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F9D65-4475-A193-32FB-65A11BA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583F-7F7E-1638-6055-92CF39C2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5A91-5446-2EFB-E1D8-772EBE7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88A1-E15C-9158-F878-0B6B623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E13EC-1F6A-3C9C-6463-BC702C83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E9B8C-BB1C-BC64-631A-1C6A06B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A04-DA1C-C468-5654-9904E69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416D-22DD-C0B7-C2D8-9E49904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9D1E-5422-5FC1-6685-663BCDE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83AE-A2BB-F139-4EDE-EFF04B0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34428-D1F0-0B4A-0367-7A2A4911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A7C9-5601-1C62-5B54-313ACBA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0FF2-1654-9CF6-46A5-B3B0A94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1F71-822B-0CB8-7625-DA848C4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BAE7-C11D-3835-0A26-5C1FB623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74825-32FD-D5CE-DF22-91CB350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60BC-1671-CF89-5290-7ADC2BD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619C-8DC4-A5A3-68FA-EE09CF9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BBDC-6F65-C282-CFE4-1253DBC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1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956F-5CB9-1D45-4FBA-8F8C0D6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CE7F-9068-0674-769E-62357F8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8696-2C3E-AE79-96E6-BC3A1890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AAFE3-E1EE-6E52-C9FF-BA9399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A240B-323E-3D94-BBAD-21D88A8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8FEC-83FD-F6B0-403E-707FF4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29EC-460F-F65A-3952-28C218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7D8-C871-3ADB-AAFA-DD2B897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8766A-D949-CB32-2235-FE0DCBE2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02A5-C09D-A143-F5DF-3A076469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447B8-1ECC-A230-3B10-F29C606A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8F399-8125-A21B-A01A-CC259CE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10353-AEDD-DCA0-8974-27839A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71913-4447-4901-7282-C7E19E7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B1DE-7344-FE23-A68A-B9914337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CA4E6-FD61-F921-D8EE-CA74531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9E46-BEB1-9906-439F-9925DDC3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F3BBB-A36F-3020-1451-8051316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C745C-8F37-746E-CBB9-06373F8C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02458-765D-3559-C29D-BED2D4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EC17-809F-9F62-4021-331F9B2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2AD9-383D-07F2-7D85-98F727C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2B80-5D5D-5ACB-00FC-99B6F207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E692E-0C87-8054-2D28-3CA2493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77A40-79F8-FF96-3FC3-4B39B90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7E71B-6653-8725-0F6F-A6BBBB0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6A6DC-E067-509B-B9B9-B193B7C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A102-B082-C499-A1F6-39EAFDD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23A0A-7BC2-8A3F-73D7-EAA71A53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2B6B-4DF8-5704-72B5-BB7F157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C0B0-EE75-8BF4-FE28-A252E41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9F2A-FB24-826F-49D3-41FB04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ED11-36F7-FFBE-6A29-2820CA1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57B51-3E26-5AE2-2645-E8F66D34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2683-D6ED-2611-A5A4-B26131B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BC4E-51A8-D476-BDCF-98DF0C7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7594-6BA5-E739-39F2-4C0C3DC4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E38B-74A6-B4CD-EDF5-3CCA01F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3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hidden="1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881530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1901334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2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685865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2587131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3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387553A-50A1-D43B-A055-656FCC4E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460726"/>
            <a:ext cx="3593434" cy="39365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053E5C-C28F-38B8-597A-B8F7CCD5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1" y="1479890"/>
            <a:ext cx="3048450" cy="30484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837D6BC-F618-C2A8-76B5-924C8DA4D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9" y="2364367"/>
            <a:ext cx="2211532" cy="2211532"/>
          </a:xfrm>
          <a:prstGeom prst="rect">
            <a:avLst/>
          </a:prstGeom>
        </p:spPr>
      </p:pic>
      <p:sp>
        <p:nvSpPr>
          <p:cNvPr id="34" name="文本框 M">
            <a:extLst>
              <a:ext uri="{FF2B5EF4-FFF2-40B4-BE49-F238E27FC236}">
                <a16:creationId xmlns:a16="http://schemas.microsoft.com/office/drawing/2014/main" id="{20A78622-9BCA-4BEB-3222-BADDD04154FE}"/>
              </a:ext>
            </a:extLst>
          </p:cNvPr>
          <p:cNvSpPr txBox="1"/>
          <p:nvPr/>
        </p:nvSpPr>
        <p:spPr>
          <a:xfrm>
            <a:off x="2481377" y="4948928"/>
            <a:ext cx="1591474" cy="124246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5" name="文本框 MI">
            <a:extLst>
              <a:ext uri="{FF2B5EF4-FFF2-40B4-BE49-F238E27FC236}">
                <a16:creationId xmlns:a16="http://schemas.microsoft.com/office/drawing/2014/main" id="{EE3A1744-6501-078F-A9B1-25948EA3F9CF}"/>
              </a:ext>
            </a:extLst>
          </p:cNvPr>
          <p:cNvSpPr txBox="1"/>
          <p:nvPr/>
        </p:nvSpPr>
        <p:spPr>
          <a:xfrm>
            <a:off x="5077880" y="4948928"/>
            <a:ext cx="1591474" cy="1242467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MI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6" name="文本框 MF">
            <a:extLst>
              <a:ext uri="{FF2B5EF4-FFF2-40B4-BE49-F238E27FC236}">
                <a16:creationId xmlns:a16="http://schemas.microsoft.com/office/drawing/2014/main" id="{0508DAB8-EC2B-48C6-0243-7DBB8282B947}"/>
              </a:ext>
            </a:extLst>
          </p:cNvPr>
          <p:cNvSpPr txBox="1"/>
          <p:nvPr/>
        </p:nvSpPr>
        <p:spPr>
          <a:xfrm>
            <a:off x="7831731" y="4948928"/>
            <a:ext cx="1591474" cy="1242467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MF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DBA512F4-1B2E-40D4-E677-0C715C27AA3E}"/>
              </a:ext>
            </a:extLst>
          </p:cNvPr>
          <p:cNvSpPr/>
          <p:nvPr/>
        </p:nvSpPr>
        <p:spPr>
          <a:xfrm>
            <a:off x="4967677" y="292088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2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6856504E-5310-259F-37FD-524507670E69}"/>
              </a:ext>
            </a:extLst>
          </p:cNvPr>
          <p:cNvSpPr/>
          <p:nvPr/>
        </p:nvSpPr>
        <p:spPr>
          <a:xfrm>
            <a:off x="3322197" y="2920880"/>
            <a:ext cx="624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母材质（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5 4.44444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0 L -0.25 0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5 -1.85185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 0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5 -4.44444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23" name="Material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3322197" y="2920880"/>
            <a:ext cx="624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母材质（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2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3007 2.96296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49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3007 2.96296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49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61963" y="2540269"/>
            <a:ext cx="6971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实例材质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Instance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1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66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Bauhaus 93</vt:lpstr>
      <vt:lpstr>Bodoni MT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 zeng</dc:creator>
  <cp:lastModifiedBy>Vic zeng</cp:lastModifiedBy>
  <cp:revision>24</cp:revision>
  <dcterms:created xsi:type="dcterms:W3CDTF">2022-05-30T12:46:10Z</dcterms:created>
  <dcterms:modified xsi:type="dcterms:W3CDTF">2022-06-03T17:36:26Z</dcterms:modified>
</cp:coreProperties>
</file>