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07F3-3D1E-4608-8E2C-670A18BE3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876AE-17B7-47F2-8F88-04F26A3D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466" y="26376"/>
            <a:ext cx="6400800" cy="194733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fljdsf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4F4-ADC3-4EE3-A263-48995C71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EFDFD-03A7-40A8-A9B6-3A929B06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Yuri Rubio</a:t>
            </a:r>
          </a:p>
          <a:p>
            <a:r>
              <a:rPr lang="en-US" dirty="0"/>
              <a:t>Peter Castro</a:t>
            </a:r>
          </a:p>
          <a:p>
            <a:r>
              <a:rPr lang="en-US" dirty="0"/>
              <a:t>Amanda Gilliam</a:t>
            </a:r>
          </a:p>
          <a:p>
            <a:r>
              <a:rPr lang="en-US" dirty="0"/>
              <a:t>Christian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Sergio Perez</a:t>
            </a:r>
          </a:p>
          <a:p>
            <a:r>
              <a:rPr lang="en-US" dirty="0" err="1"/>
              <a:t>Eoin</a:t>
            </a:r>
            <a:r>
              <a:rPr lang="en-US" dirty="0"/>
              <a:t> Reilly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29F1-4B7B-4013-B0BF-3762B41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was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E7FA-C202-460E-ABA3-6F8746C7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  <a:p>
            <a:pPr lvl="1"/>
            <a:r>
              <a:rPr lang="en-US" dirty="0"/>
              <a:t>Mongo CB, Express, REACT, Node.js</a:t>
            </a:r>
          </a:p>
          <a:p>
            <a:r>
              <a:rPr lang="en-US" dirty="0"/>
              <a:t>Hosted by: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546B-792B-4116-BC90-1AFD41C4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1026" name="Picture 2" descr="https://documents.lucidchart.com/documents/df7fd998-a44c-4453-8852-68535a8ed2b4/pages/0_0?a=309&amp;x=210&amp;y=227&amp;w=660&amp;h=303&amp;store=1&amp;accept=image%2F*&amp;auth=LCA%20b4209a39dcd89a18916de60873e740026ebbc844-ts%3D1516826977">
            <a:extLst>
              <a:ext uri="{FF2B5EF4-FFF2-40B4-BE49-F238E27FC236}">
                <a16:creationId xmlns:a16="http://schemas.microsoft.com/office/drawing/2014/main" id="{1D481B07-E862-4864-A466-5AE063DC7D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6" y="863601"/>
            <a:ext cx="8368167" cy="38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922-F017-4019-B6A1-70EB6AB0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5284258"/>
            <a:ext cx="8534400" cy="1507067"/>
          </a:xfrm>
        </p:spPr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: Use case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5D8A4B-CA59-47B9-859B-C4DE2437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161925"/>
            <a:ext cx="9963149" cy="5479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87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DE8-D674-4ACC-BA15-BB4C3BB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D597-1C41-4772-9BF3-5100BC9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03E4-DCCB-4D51-B4D5-689CDEC8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BD22-50D5-4EC4-9FF6-58A080DD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8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45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Contact Manager App </vt:lpstr>
      <vt:lpstr>Members </vt:lpstr>
      <vt:lpstr>How it was made</vt:lpstr>
      <vt:lpstr>ERD</vt:lpstr>
      <vt:lpstr>Uml: Use case diagram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App</dc:title>
  <dc:creator>Yuri</dc:creator>
  <cp:lastModifiedBy>Yuri</cp:lastModifiedBy>
  <cp:revision>2</cp:revision>
  <dcterms:created xsi:type="dcterms:W3CDTF">2018-01-24T20:44:58Z</dcterms:created>
  <dcterms:modified xsi:type="dcterms:W3CDTF">2018-01-24T21:03:18Z</dcterms:modified>
</cp:coreProperties>
</file>